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895" r:id="rId2"/>
    <p:sldMasterId id="2147483914" r:id="rId3"/>
  </p:sldMasterIdLst>
  <p:notesMasterIdLst>
    <p:notesMasterId r:id="rId21"/>
  </p:notesMasterIdLst>
  <p:handoutMasterIdLst>
    <p:handoutMasterId r:id="rId22"/>
  </p:handoutMasterIdLst>
  <p:sldIdLst>
    <p:sldId id="283" r:id="rId4"/>
    <p:sldId id="285" r:id="rId5"/>
    <p:sldId id="287" r:id="rId6"/>
    <p:sldId id="341" r:id="rId7"/>
    <p:sldId id="313" r:id="rId8"/>
    <p:sldId id="304" r:id="rId9"/>
    <p:sldId id="314" r:id="rId10"/>
    <p:sldId id="306" r:id="rId11"/>
    <p:sldId id="315" r:id="rId12"/>
    <p:sldId id="331" r:id="rId13"/>
    <p:sldId id="323" r:id="rId14"/>
    <p:sldId id="336" r:id="rId15"/>
    <p:sldId id="311" r:id="rId16"/>
    <p:sldId id="329" r:id="rId17"/>
    <p:sldId id="339" r:id="rId18"/>
    <p:sldId id="343" r:id="rId19"/>
    <p:sldId id="342" r:id="rId20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Marie Tynan" initials="AT" lastIdx="18" clrIdx="0">
    <p:extLst>
      <p:ext uri="{19B8F6BF-5375-455C-9EA6-DF929625EA0E}">
        <p15:presenceInfo xmlns:p15="http://schemas.microsoft.com/office/powerpoint/2012/main" userId="S-1-5-21-1713919750-443283458-3588888695-5051" providerId="AD"/>
      </p:ext>
    </p:extLst>
  </p:cmAuthor>
  <p:cmAuthor id="2" name="Piotr Gozdyra" initials="PG" lastIdx="3" clrIdx="1">
    <p:extLst>
      <p:ext uri="{19B8F6BF-5375-455C-9EA6-DF929625EA0E}">
        <p15:presenceInfo xmlns:p15="http://schemas.microsoft.com/office/powerpoint/2012/main" userId="ebf3628b3584b4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171933-4619-4E11-9A3F-F7608DF75F8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90809" autoAdjust="0"/>
  </p:normalViewPr>
  <p:slideViewPr>
    <p:cSldViewPr snapToGrid="0" snapToObjects="1">
      <p:cViewPr varScale="1">
        <p:scale>
          <a:sx n="62" d="100"/>
          <a:sy n="62" d="100"/>
        </p:scale>
        <p:origin x="17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564"/>
    </p:cViewPr>
  </p:sorterViewPr>
  <p:notesViewPr>
    <p:cSldViewPr snapToGrid="0" snapToObjects="1">
      <p:cViewPr varScale="1">
        <p:scale>
          <a:sx n="80" d="100"/>
          <a:sy n="80" d="100"/>
        </p:scale>
        <p:origin x="20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70281-F2D6-4CDC-9F9E-2114D10B7B47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0B503FE1-9C63-4C92-AB7B-3586EE5135E2}" type="pres">
      <dgm:prSet presAssocID="{AEC70281-F2D6-4CDC-9F9E-2114D10B7B47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31AB948-6D9B-4742-BF49-284603AD48D1}" type="presOf" srcId="{AEC70281-F2D6-4CDC-9F9E-2114D10B7B47}" destId="{0B503FE1-9C63-4C92-AB7B-3586EE5135E2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014C7-1C0C-4FFE-BD19-AE557CBD540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EEB1C09-DB44-4E10-ADBB-41882931DE79}">
      <dgm:prSet phldrT="[Text]"/>
      <dgm:spPr/>
      <dgm:t>
        <a:bodyPr/>
        <a:lstStyle/>
        <a:p>
          <a:r>
            <a:rPr 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Paying Partner </a:t>
          </a:r>
          <a:br>
            <a:rPr 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($)</a:t>
          </a:r>
        </a:p>
      </dgm:t>
    </dgm:pt>
    <dgm:pt modelId="{8827EFE2-E305-4B61-B29F-A8E99A721976}" type="parTrans" cxnId="{B821EE9B-3EA9-421C-A8FF-A7354759C980}">
      <dgm:prSet/>
      <dgm:spPr/>
      <dgm:t>
        <a:bodyPr/>
        <a:lstStyle/>
        <a:p>
          <a:endParaRPr lang="en-US"/>
        </a:p>
      </dgm:t>
    </dgm:pt>
    <dgm:pt modelId="{7E6A1319-3C63-4F59-904E-F29ACFC8B700}" type="sibTrans" cxnId="{B821EE9B-3EA9-421C-A8FF-A7354759C980}">
      <dgm:prSet/>
      <dgm:spPr/>
      <dgm:t>
        <a:bodyPr/>
        <a:lstStyle/>
        <a:p>
          <a:endParaRPr lang="en-US"/>
        </a:p>
      </dgm:t>
    </dgm:pt>
    <dgm:pt modelId="{3128A16C-4864-4727-9B36-D4F0CDC56D5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/>
          </a:r>
          <a:br>
            <a:rPr lang="en-US" b="1" dirty="0">
              <a:solidFill>
                <a:schemeClr val="bg1"/>
              </a:solidFill>
            </a:rPr>
          </a:br>
          <a:r>
            <a:rPr lang="en-US" b="1">
              <a:solidFill>
                <a:schemeClr val="bg1"/>
              </a:solidFill>
            </a:rPr>
            <a:t>Collaborative Partner</a:t>
          </a:r>
          <a:r>
            <a:rPr lang="en-US" b="1" dirty="0">
              <a:solidFill>
                <a:schemeClr val="bg1"/>
              </a:solidFill>
            </a:rPr>
            <a:t/>
          </a:r>
          <a:br>
            <a:rPr lang="en-US" b="1" dirty="0">
              <a:solidFill>
                <a:schemeClr val="bg1"/>
              </a:solidFill>
            </a:rPr>
          </a:br>
          <a:r>
            <a:rPr lang="en-US" b="1" dirty="0">
              <a:solidFill>
                <a:schemeClr val="bg1"/>
              </a:solidFill>
            </a:rPr>
            <a:t>(Meeting Space,</a:t>
          </a:r>
          <a:br>
            <a:rPr lang="en-US" b="1" dirty="0">
              <a:solidFill>
                <a:schemeClr val="bg1"/>
              </a:solidFill>
            </a:rPr>
          </a:br>
          <a:r>
            <a:rPr lang="en-US" b="1" dirty="0">
              <a:solidFill>
                <a:schemeClr val="bg1"/>
              </a:solidFill>
            </a:rPr>
            <a:t>Mutual Projects)</a:t>
          </a:r>
        </a:p>
      </dgm:t>
    </dgm:pt>
    <dgm:pt modelId="{F8762BC9-5A39-4BC2-A32A-5FF67655E0ED}" type="parTrans" cxnId="{657E9B8A-10EC-46A6-B641-B0B0546EE446}">
      <dgm:prSet/>
      <dgm:spPr/>
      <dgm:t>
        <a:bodyPr/>
        <a:lstStyle/>
        <a:p>
          <a:endParaRPr lang="en-US"/>
        </a:p>
      </dgm:t>
    </dgm:pt>
    <dgm:pt modelId="{26DA9691-2866-4D86-9EEC-5BD1715F8BD1}" type="sibTrans" cxnId="{657E9B8A-10EC-46A6-B641-B0B0546EE446}">
      <dgm:prSet/>
      <dgm:spPr/>
      <dgm:t>
        <a:bodyPr/>
        <a:lstStyle/>
        <a:p>
          <a:endParaRPr lang="en-US"/>
        </a:p>
      </dgm:t>
    </dgm:pt>
    <dgm:pt modelId="{B1E516F7-A0B9-4799-A54E-67D68A08661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Data Partner (XYZ123)</a:t>
          </a:r>
        </a:p>
      </dgm:t>
    </dgm:pt>
    <dgm:pt modelId="{886E0D39-CD63-42D9-A32E-5A09F759C5D7}" type="parTrans" cxnId="{2F1F84E6-B5F0-4AA1-9284-0F54038CB388}">
      <dgm:prSet/>
      <dgm:spPr/>
      <dgm:t>
        <a:bodyPr/>
        <a:lstStyle/>
        <a:p>
          <a:endParaRPr lang="en-US"/>
        </a:p>
      </dgm:t>
    </dgm:pt>
    <dgm:pt modelId="{3E718E0D-EC15-4AAB-BB68-C3782AA35890}" type="sibTrans" cxnId="{2F1F84E6-B5F0-4AA1-9284-0F54038CB388}">
      <dgm:prSet/>
      <dgm:spPr/>
      <dgm:t>
        <a:bodyPr/>
        <a:lstStyle/>
        <a:p>
          <a:endParaRPr lang="en-US"/>
        </a:p>
      </dgm:t>
    </dgm:pt>
    <dgm:pt modelId="{62D6281F-7B85-42FD-9108-DD3CE2BE56BC}" type="pres">
      <dgm:prSet presAssocID="{633014C7-1C0C-4FFE-BD19-AE557CBD540E}" presName="compositeShape" presStyleCnt="0">
        <dgm:presLayoutVars>
          <dgm:chMax val="7"/>
          <dgm:dir/>
          <dgm:resizeHandles val="exact"/>
        </dgm:presLayoutVars>
      </dgm:prSet>
      <dgm:spPr/>
    </dgm:pt>
    <dgm:pt modelId="{782C4A06-05C1-45FC-A6B6-61EEB2860A70}" type="pres">
      <dgm:prSet presAssocID="{3EEB1C09-DB44-4E10-ADBB-41882931DE79}" presName="circ1" presStyleLbl="vennNode1" presStyleIdx="0" presStyleCnt="3"/>
      <dgm:spPr/>
      <dgm:t>
        <a:bodyPr/>
        <a:lstStyle/>
        <a:p>
          <a:endParaRPr lang="en-US"/>
        </a:p>
      </dgm:t>
    </dgm:pt>
    <dgm:pt modelId="{798B03F4-F28D-456B-A54B-51869A5BB9E5}" type="pres">
      <dgm:prSet presAssocID="{3EEB1C09-DB44-4E10-ADBB-41882931DE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145E7-C9DF-44D8-BB19-6496A28E7C9A}" type="pres">
      <dgm:prSet presAssocID="{3128A16C-4864-4727-9B36-D4F0CDC56D5D}" presName="circ2" presStyleLbl="vennNode1" presStyleIdx="1" presStyleCnt="3"/>
      <dgm:spPr/>
      <dgm:t>
        <a:bodyPr/>
        <a:lstStyle/>
        <a:p>
          <a:endParaRPr lang="en-US"/>
        </a:p>
      </dgm:t>
    </dgm:pt>
    <dgm:pt modelId="{6498148B-FDA8-4771-B6B2-F9DF6329562C}" type="pres">
      <dgm:prSet presAssocID="{3128A16C-4864-4727-9B36-D4F0CDC56D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01F7F-2C7E-4EBB-B5EE-5B5733814CB3}" type="pres">
      <dgm:prSet presAssocID="{B1E516F7-A0B9-4799-A54E-67D68A08661D}" presName="circ3" presStyleLbl="vennNode1" presStyleIdx="2" presStyleCnt="3"/>
      <dgm:spPr/>
      <dgm:t>
        <a:bodyPr/>
        <a:lstStyle/>
        <a:p>
          <a:endParaRPr lang="en-US"/>
        </a:p>
      </dgm:t>
    </dgm:pt>
    <dgm:pt modelId="{27850A55-B4CA-41D5-B5D4-B35B87606C4A}" type="pres">
      <dgm:prSet presAssocID="{B1E516F7-A0B9-4799-A54E-67D68A0866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1142F9-2461-469C-BDFB-0261EA5CAB3B}" type="presOf" srcId="{B1E516F7-A0B9-4799-A54E-67D68A08661D}" destId="{2DE01F7F-2C7E-4EBB-B5EE-5B5733814CB3}" srcOrd="0" destOrd="0" presId="urn:microsoft.com/office/officeart/2005/8/layout/venn1"/>
    <dgm:cxn modelId="{21E7697B-6035-4ABB-9EA4-3A14E735E94D}" type="presOf" srcId="{3128A16C-4864-4727-9B36-D4F0CDC56D5D}" destId="{6498148B-FDA8-4771-B6B2-F9DF6329562C}" srcOrd="1" destOrd="0" presId="urn:microsoft.com/office/officeart/2005/8/layout/venn1"/>
    <dgm:cxn modelId="{2315C8F7-B78D-44F8-82FE-A86C996B4CF0}" type="presOf" srcId="{3EEB1C09-DB44-4E10-ADBB-41882931DE79}" destId="{798B03F4-F28D-456B-A54B-51869A5BB9E5}" srcOrd="1" destOrd="0" presId="urn:microsoft.com/office/officeart/2005/8/layout/venn1"/>
    <dgm:cxn modelId="{657E9B8A-10EC-46A6-B641-B0B0546EE446}" srcId="{633014C7-1C0C-4FFE-BD19-AE557CBD540E}" destId="{3128A16C-4864-4727-9B36-D4F0CDC56D5D}" srcOrd="1" destOrd="0" parTransId="{F8762BC9-5A39-4BC2-A32A-5FF67655E0ED}" sibTransId="{26DA9691-2866-4D86-9EEC-5BD1715F8BD1}"/>
    <dgm:cxn modelId="{2F1F84E6-B5F0-4AA1-9284-0F54038CB388}" srcId="{633014C7-1C0C-4FFE-BD19-AE557CBD540E}" destId="{B1E516F7-A0B9-4799-A54E-67D68A08661D}" srcOrd="2" destOrd="0" parTransId="{886E0D39-CD63-42D9-A32E-5A09F759C5D7}" sibTransId="{3E718E0D-EC15-4AAB-BB68-C3782AA35890}"/>
    <dgm:cxn modelId="{7EC5186F-440D-4767-BE94-CAA1134100D3}" type="presOf" srcId="{3128A16C-4864-4727-9B36-D4F0CDC56D5D}" destId="{DFE145E7-C9DF-44D8-BB19-6496A28E7C9A}" srcOrd="0" destOrd="0" presId="urn:microsoft.com/office/officeart/2005/8/layout/venn1"/>
    <dgm:cxn modelId="{F7973503-6069-4E8E-A6CD-E16FD7053E0D}" type="presOf" srcId="{633014C7-1C0C-4FFE-BD19-AE557CBD540E}" destId="{62D6281F-7B85-42FD-9108-DD3CE2BE56BC}" srcOrd="0" destOrd="0" presId="urn:microsoft.com/office/officeart/2005/8/layout/venn1"/>
    <dgm:cxn modelId="{BF652919-B4C2-49F9-9C77-B0E4D6996351}" type="presOf" srcId="{3EEB1C09-DB44-4E10-ADBB-41882931DE79}" destId="{782C4A06-05C1-45FC-A6B6-61EEB2860A70}" srcOrd="0" destOrd="0" presId="urn:microsoft.com/office/officeart/2005/8/layout/venn1"/>
    <dgm:cxn modelId="{B821EE9B-3EA9-421C-A8FF-A7354759C980}" srcId="{633014C7-1C0C-4FFE-BD19-AE557CBD540E}" destId="{3EEB1C09-DB44-4E10-ADBB-41882931DE79}" srcOrd="0" destOrd="0" parTransId="{8827EFE2-E305-4B61-B29F-A8E99A721976}" sibTransId="{7E6A1319-3C63-4F59-904E-F29ACFC8B700}"/>
    <dgm:cxn modelId="{512C7DF8-8148-44C1-84D0-8C0B7586980C}" type="presOf" srcId="{B1E516F7-A0B9-4799-A54E-67D68A08661D}" destId="{27850A55-B4CA-41D5-B5D4-B35B87606C4A}" srcOrd="1" destOrd="0" presId="urn:microsoft.com/office/officeart/2005/8/layout/venn1"/>
    <dgm:cxn modelId="{E4C06F38-A995-4156-8DD9-70167CC2FD25}" type="presParOf" srcId="{62D6281F-7B85-42FD-9108-DD3CE2BE56BC}" destId="{782C4A06-05C1-45FC-A6B6-61EEB2860A70}" srcOrd="0" destOrd="0" presId="urn:microsoft.com/office/officeart/2005/8/layout/venn1"/>
    <dgm:cxn modelId="{94E31899-5E6D-4754-8F29-F65E5D826842}" type="presParOf" srcId="{62D6281F-7B85-42FD-9108-DD3CE2BE56BC}" destId="{798B03F4-F28D-456B-A54B-51869A5BB9E5}" srcOrd="1" destOrd="0" presId="urn:microsoft.com/office/officeart/2005/8/layout/venn1"/>
    <dgm:cxn modelId="{7C48394B-D678-4A20-BFFF-AA1ADD50410C}" type="presParOf" srcId="{62D6281F-7B85-42FD-9108-DD3CE2BE56BC}" destId="{DFE145E7-C9DF-44D8-BB19-6496A28E7C9A}" srcOrd="2" destOrd="0" presId="urn:microsoft.com/office/officeart/2005/8/layout/venn1"/>
    <dgm:cxn modelId="{9F3FED63-89CB-4C5C-A004-A876DF707CE3}" type="presParOf" srcId="{62D6281F-7B85-42FD-9108-DD3CE2BE56BC}" destId="{6498148B-FDA8-4771-B6B2-F9DF6329562C}" srcOrd="3" destOrd="0" presId="urn:microsoft.com/office/officeart/2005/8/layout/venn1"/>
    <dgm:cxn modelId="{30E286B2-E671-476B-8C15-B76C029AA22D}" type="presParOf" srcId="{62D6281F-7B85-42FD-9108-DD3CE2BE56BC}" destId="{2DE01F7F-2C7E-4EBB-B5EE-5B5733814CB3}" srcOrd="4" destOrd="0" presId="urn:microsoft.com/office/officeart/2005/8/layout/venn1"/>
    <dgm:cxn modelId="{9F7C19AE-A5F7-4DB3-BA8F-A33ED621DA73}" type="presParOf" srcId="{62D6281F-7B85-42FD-9108-DD3CE2BE56BC}" destId="{27850A55-B4CA-41D5-B5D4-B35B87606C4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C4A06-05C1-45FC-A6B6-61EEB2860A70}">
      <dsp:nvSpPr>
        <dsp:cNvPr id="0" name=""/>
        <dsp:cNvSpPr/>
      </dsp:nvSpPr>
      <dsp:spPr>
        <a:xfrm>
          <a:off x="2564810" y="56917"/>
          <a:ext cx="2732041" cy="27320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Paying Partner </a:t>
          </a:r>
          <a:br>
            <a:rPr lang="en-US" sz="1800" b="1" kern="12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en-US" sz="1800" b="1" kern="12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($)</a:t>
          </a:r>
        </a:p>
      </dsp:txBody>
      <dsp:txXfrm>
        <a:off x="2929082" y="535024"/>
        <a:ext cx="2003497" cy="1229418"/>
      </dsp:txXfrm>
    </dsp:sp>
    <dsp:sp modelId="{DFE145E7-C9DF-44D8-BB19-6496A28E7C9A}">
      <dsp:nvSpPr>
        <dsp:cNvPr id="0" name=""/>
        <dsp:cNvSpPr/>
      </dsp:nvSpPr>
      <dsp:spPr>
        <a:xfrm>
          <a:off x="3550622" y="1764443"/>
          <a:ext cx="2732041" cy="27320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</a:rPr>
            <a:t/>
          </a:r>
          <a:br>
            <a:rPr lang="en-US" sz="1800" b="1" kern="1200" dirty="0">
              <a:solidFill>
                <a:schemeClr val="bg1"/>
              </a:solidFill>
            </a:rPr>
          </a:br>
          <a:r>
            <a:rPr lang="en-US" sz="1800" b="1" kern="1200">
              <a:solidFill>
                <a:schemeClr val="bg1"/>
              </a:solidFill>
            </a:rPr>
            <a:t>Collaborative Partner</a:t>
          </a:r>
          <a:r>
            <a:rPr lang="en-US" sz="1800" b="1" kern="1200" dirty="0">
              <a:solidFill>
                <a:schemeClr val="bg1"/>
              </a:solidFill>
            </a:rPr>
            <a:t/>
          </a:r>
          <a:br>
            <a:rPr lang="en-US" sz="1800" b="1" kern="1200" dirty="0">
              <a:solidFill>
                <a:schemeClr val="bg1"/>
              </a:solidFill>
            </a:rPr>
          </a:br>
          <a:r>
            <a:rPr lang="en-US" sz="1800" b="1" kern="1200" dirty="0">
              <a:solidFill>
                <a:schemeClr val="bg1"/>
              </a:solidFill>
            </a:rPr>
            <a:t>(Meeting Space,</a:t>
          </a:r>
          <a:br>
            <a:rPr lang="en-US" sz="1800" b="1" kern="1200" dirty="0">
              <a:solidFill>
                <a:schemeClr val="bg1"/>
              </a:solidFill>
            </a:rPr>
          </a:br>
          <a:r>
            <a:rPr lang="en-US" sz="1800" b="1" kern="1200" dirty="0">
              <a:solidFill>
                <a:schemeClr val="bg1"/>
              </a:solidFill>
            </a:rPr>
            <a:t>Mutual Projects)</a:t>
          </a:r>
        </a:p>
      </dsp:txBody>
      <dsp:txXfrm>
        <a:off x="4386171" y="2470221"/>
        <a:ext cx="1639225" cy="1502622"/>
      </dsp:txXfrm>
    </dsp:sp>
    <dsp:sp modelId="{2DE01F7F-2C7E-4EBB-B5EE-5B5733814CB3}">
      <dsp:nvSpPr>
        <dsp:cNvPr id="0" name=""/>
        <dsp:cNvSpPr/>
      </dsp:nvSpPr>
      <dsp:spPr>
        <a:xfrm>
          <a:off x="1578998" y="1764443"/>
          <a:ext cx="2732041" cy="27320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</a:rPr>
            <a:t>Data Partner (XYZ123)</a:t>
          </a:r>
        </a:p>
      </dsp:txBody>
      <dsp:txXfrm>
        <a:off x="1836266" y="2470221"/>
        <a:ext cx="1639225" cy="1502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38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0C9DBF8-0118-4AF3-B555-587400C1424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49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38" y="884149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1AC8A4D-A29D-46DB-B695-7B1B4AF56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928143-99C8-304F-AA96-2ACCA293D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6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31774-FF5F-0D44-A19D-D1F26EA51C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538" y="1"/>
            <a:ext cx="3043343" cy="4676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472F90-5566-1B45-9B83-062B1A7A66C3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9CDE517-AEE4-0445-821F-4076AC353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4204A0B-30B0-C14A-A8D0-45135E0F4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80007"/>
            <a:ext cx="5618480" cy="3665457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8592E-A50E-9645-9D90-80B0BAD498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1492"/>
            <a:ext cx="3043343" cy="467609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D2503-A6B8-E049-978F-44E664C19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538" y="8841492"/>
            <a:ext cx="3043343" cy="467609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4C3FC4-23C1-7A4F-BBEB-92A26E68B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41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0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9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04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Peter and Gary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9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3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AMT – mention link to slides will be on OCHPP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Maureen &amp; Erin </a:t>
            </a:r>
            <a:r>
              <a:rPr lang="en-US" dirty="0" smtClean="0"/>
              <a:t>– Erin introduces OCHPP team who</a:t>
            </a:r>
            <a:r>
              <a:rPr lang="en-US" baseline="0" dirty="0" smtClean="0"/>
              <a:t> will be presenting</a:t>
            </a:r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AMT – briefly mention the other team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AMT-Brief</a:t>
            </a:r>
            <a:r>
              <a:rPr lang="en-US" baseline="0" dirty="0" smtClean="0"/>
              <a:t> run down of the presentation</a:t>
            </a:r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4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6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2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C3FC4-23C1-7A4F-BBEB-92A26E68B3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3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7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0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1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EFBB5ECF-1AC3-5745-96E5-DF8CD34DDE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769" b="-18098"/>
          <a:stretch/>
        </p:blipFill>
        <p:spPr bwMode="auto">
          <a:xfrm>
            <a:off x="6528122" y="5510213"/>
            <a:ext cx="26637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EE6B5-B52E-1C4F-9F88-DB45B5C4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175" y="5654675"/>
            <a:ext cx="1784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-header"/>
          <p:cNvSpPr>
            <a:spLocks noGrp="1"/>
          </p:cNvSpPr>
          <p:nvPr>
            <p:ph type="body" sz="quarter" idx="12"/>
          </p:nvPr>
        </p:nvSpPr>
        <p:spPr>
          <a:xfrm>
            <a:off x="306720" y="3952875"/>
            <a:ext cx="7752080" cy="67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/>
          </p:nvPr>
        </p:nvSpPr>
        <p:spPr>
          <a:xfrm>
            <a:off x="306720" y="1471641"/>
            <a:ext cx="7752080" cy="2351161"/>
          </a:xfrm>
          <a:prstGeom prst="rect">
            <a:avLst/>
          </a:prstGeom>
        </p:spPr>
        <p:txBody>
          <a:bodyPr lIns="90000"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7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77AC3-D43B-7D45-A9A5-32A117D08C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851" y="5695548"/>
            <a:ext cx="1675596" cy="3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tiv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Footer Line">
            <a:extLst>
              <a:ext uri="{FF2B5EF4-FFF2-40B4-BE49-F238E27FC236}">
                <a16:creationId xmlns:a16="http://schemas.microsoft.com/office/drawing/2014/main" id="{330ECF3F-945A-9246-BFDF-93E9E0722E53}"/>
              </a:ext>
            </a:extLst>
          </p:cNvPr>
          <p:cNvCxnSpPr/>
          <p:nvPr/>
        </p:nvCxnSpPr>
        <p:spPr>
          <a:xfrm>
            <a:off x="357188" y="6324600"/>
            <a:ext cx="8382000" cy="0"/>
          </a:xfrm>
          <a:prstGeom prst="line">
            <a:avLst/>
          </a:prstGeom>
          <a:ln>
            <a:solidFill>
              <a:srgbClr val="D0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ivider Line">
            <a:extLst>
              <a:ext uri="{FF2B5EF4-FFF2-40B4-BE49-F238E27FC236}">
                <a16:creationId xmlns:a16="http://schemas.microsoft.com/office/drawing/2014/main" id="{DD8DB6FC-0F95-4A4F-90B6-0628FEC59554}"/>
              </a:ext>
            </a:extLst>
          </p:cNvPr>
          <p:cNvCxnSpPr/>
          <p:nvPr/>
        </p:nvCxnSpPr>
        <p:spPr>
          <a:xfrm>
            <a:off x="357188" y="3228975"/>
            <a:ext cx="528637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Footer Line">
            <a:extLst>
              <a:ext uri="{FF2B5EF4-FFF2-40B4-BE49-F238E27FC236}">
                <a16:creationId xmlns:a16="http://schemas.microsoft.com/office/drawing/2014/main" id="{FF829336-2E67-7248-B6B3-E1269F63EF9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9">
            <a:extLst>
              <a:ext uri="{FF2B5EF4-FFF2-40B4-BE49-F238E27FC236}">
                <a16:creationId xmlns:a16="http://schemas.microsoft.com/office/drawing/2014/main" id="{8847285F-69E9-7940-BB93-A03F92D3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A447228C-D450-7C44-AF34-38801C67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Body Text Bottom"/>
          <p:cNvSpPr>
            <a:spLocks noGrp="1"/>
          </p:cNvSpPr>
          <p:nvPr>
            <p:ph type="body" sz="quarter" idx="13"/>
          </p:nvPr>
        </p:nvSpPr>
        <p:spPr>
          <a:xfrm>
            <a:off x="357851" y="4306303"/>
            <a:ext cx="8126392" cy="1677523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Bottom"/>
          <p:cNvSpPr>
            <a:spLocks noGrp="1"/>
          </p:cNvSpPr>
          <p:nvPr>
            <p:ph type="body" sz="quarter" idx="11"/>
          </p:nvPr>
        </p:nvSpPr>
        <p:spPr>
          <a:xfrm>
            <a:off x="357851" y="3541515"/>
            <a:ext cx="2547395" cy="62537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Body Text Top"/>
          <p:cNvSpPr>
            <a:spLocks noGrp="1"/>
          </p:cNvSpPr>
          <p:nvPr>
            <p:ph type="body" sz="quarter" idx="12"/>
          </p:nvPr>
        </p:nvSpPr>
        <p:spPr>
          <a:xfrm>
            <a:off x="357851" y="1245419"/>
            <a:ext cx="8126392" cy="1677524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Top"/>
          <p:cNvSpPr>
            <a:spLocks noGrp="1"/>
          </p:cNvSpPr>
          <p:nvPr>
            <p:ph type="body" sz="quarter" idx="10"/>
          </p:nvPr>
        </p:nvSpPr>
        <p:spPr>
          <a:xfrm>
            <a:off x="357851" y="474220"/>
            <a:ext cx="2547395" cy="62537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977F42-FC2D-CF48-8058-9EC7D276A3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0DE0060-9888-7842-9829-88A7114D5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4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Line">
            <a:extLst>
              <a:ext uri="{FF2B5EF4-FFF2-40B4-BE49-F238E27FC236}">
                <a16:creationId xmlns:a16="http://schemas.microsoft.com/office/drawing/2014/main" id="{AB9A852F-C2BB-FA4E-B04D-69CD791E1EBE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ort Divider">
            <a:extLst>
              <a:ext uri="{FF2B5EF4-FFF2-40B4-BE49-F238E27FC236}">
                <a16:creationId xmlns:a16="http://schemas.microsoft.com/office/drawing/2014/main" id="{6903602A-6416-AF48-86D7-B843B4AA899C}"/>
              </a:ext>
            </a:extLst>
          </p:cNvPr>
          <p:cNvCxnSpPr/>
          <p:nvPr/>
        </p:nvCxnSpPr>
        <p:spPr>
          <a:xfrm>
            <a:off x="5248275" y="4262438"/>
            <a:ext cx="4365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ivider Line Middle ">
            <a:extLst>
              <a:ext uri="{FF2B5EF4-FFF2-40B4-BE49-F238E27FC236}">
                <a16:creationId xmlns:a16="http://schemas.microsoft.com/office/drawing/2014/main" id="{56C148E4-63B3-A145-9D21-0F8822EEDCDD}"/>
              </a:ext>
            </a:extLst>
          </p:cNvPr>
          <p:cNvCxnSpPr/>
          <p:nvPr/>
        </p:nvCxnSpPr>
        <p:spPr>
          <a:xfrm>
            <a:off x="381000" y="2181225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ivider Line Top">
            <a:extLst>
              <a:ext uri="{FF2B5EF4-FFF2-40B4-BE49-F238E27FC236}">
                <a16:creationId xmlns:a16="http://schemas.microsoft.com/office/drawing/2014/main" id="{F9CFC323-BCA9-0E42-A43A-2ADAD9FFDC0D}"/>
              </a:ext>
            </a:extLst>
          </p:cNvPr>
          <p:cNvCxnSpPr/>
          <p:nvPr/>
        </p:nvCxnSpPr>
        <p:spPr>
          <a:xfrm>
            <a:off x="381000" y="5381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Footer Line">
            <a:extLst>
              <a:ext uri="{FF2B5EF4-FFF2-40B4-BE49-F238E27FC236}">
                <a16:creationId xmlns:a16="http://schemas.microsoft.com/office/drawing/2014/main" id="{DCCB8B2E-443F-DC41-9674-AE6500A98C60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>
            <a:extLst>
              <a:ext uri="{FF2B5EF4-FFF2-40B4-BE49-F238E27FC236}">
                <a16:creationId xmlns:a16="http://schemas.microsoft.com/office/drawing/2014/main" id="{02A451A5-62D9-D049-9848-3ECE4FD1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B30DAAE8-98D1-584D-9E4C-4DCF29C7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xplanatory Text Bottom"/>
          <p:cNvSpPr>
            <a:spLocks noGrp="1"/>
          </p:cNvSpPr>
          <p:nvPr>
            <p:ph type="body" sz="quarter" idx="24"/>
          </p:nvPr>
        </p:nvSpPr>
        <p:spPr>
          <a:xfrm>
            <a:off x="5248042" y="5595410"/>
            <a:ext cx="3270250" cy="5572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a Bottom"/>
          <p:cNvSpPr>
            <a:spLocks noGrp="1"/>
          </p:cNvSpPr>
          <p:nvPr>
            <p:ph type="body" sz="quarter" idx="23"/>
          </p:nvPr>
        </p:nvSpPr>
        <p:spPr>
          <a:xfrm>
            <a:off x="5248042" y="4924948"/>
            <a:ext cx="3270250" cy="641873"/>
          </a:xfrm>
          <a:solidFill>
            <a:schemeClr val="tx1">
              <a:alpha val="1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-header Bottom"/>
          <p:cNvSpPr>
            <a:spLocks noGrp="1"/>
          </p:cNvSpPr>
          <p:nvPr>
            <p:ph type="body" sz="quarter" idx="25"/>
          </p:nvPr>
        </p:nvSpPr>
        <p:spPr>
          <a:xfrm>
            <a:off x="5248042" y="4447648"/>
            <a:ext cx="3269784" cy="3698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xplanatory Text Top"/>
          <p:cNvSpPr>
            <a:spLocks noGrp="1"/>
          </p:cNvSpPr>
          <p:nvPr>
            <p:ph type="body" sz="quarter" idx="22"/>
          </p:nvPr>
        </p:nvSpPr>
        <p:spPr>
          <a:xfrm>
            <a:off x="5248042" y="3521075"/>
            <a:ext cx="3270250" cy="5572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Data Top"/>
          <p:cNvSpPr>
            <a:spLocks noGrp="1"/>
          </p:cNvSpPr>
          <p:nvPr>
            <p:ph type="body" sz="quarter" idx="15"/>
          </p:nvPr>
        </p:nvSpPr>
        <p:spPr>
          <a:xfrm>
            <a:off x="5248042" y="2850613"/>
            <a:ext cx="3270250" cy="641873"/>
          </a:xfrm>
          <a:solidFill>
            <a:schemeClr val="tx1">
              <a:alpha val="1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-header Top"/>
          <p:cNvSpPr>
            <a:spLocks noGrp="1"/>
          </p:cNvSpPr>
          <p:nvPr>
            <p:ph type="body" sz="quarter" idx="21"/>
          </p:nvPr>
        </p:nvSpPr>
        <p:spPr>
          <a:xfrm>
            <a:off x="5248042" y="2373313"/>
            <a:ext cx="3269784" cy="3698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Body Text"/>
          <p:cNvSpPr>
            <a:spLocks noGrp="1"/>
          </p:cNvSpPr>
          <p:nvPr>
            <p:ph type="body" sz="quarter" idx="12"/>
          </p:nvPr>
        </p:nvSpPr>
        <p:spPr>
          <a:xfrm>
            <a:off x="381000" y="2373198"/>
            <a:ext cx="4176711" cy="375957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1000" y="910930"/>
            <a:ext cx="7397187" cy="898410"/>
          </a:xfrm>
          <a:prstGeom prst="rect">
            <a:avLst/>
          </a:prstGeom>
        </p:spPr>
        <p:txBody>
          <a:bodyPr lIns="90000" anchor="ctr"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B0A721C-0756-9E47-9B8E-AFA7F8F36D9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BF1D1EC-9C22-B841-BFC8-F4782FC24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1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2 Tabl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Footer Line">
            <a:extLst>
              <a:ext uri="{FF2B5EF4-FFF2-40B4-BE49-F238E27FC236}">
                <a16:creationId xmlns:a16="http://schemas.microsoft.com/office/drawing/2014/main" id="{BD7E5BD3-1A1B-704C-AAB8-B3E834E6D9B2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ivider Line 3 - 4">
            <a:extLst>
              <a:ext uri="{FF2B5EF4-FFF2-40B4-BE49-F238E27FC236}">
                <a16:creationId xmlns:a16="http://schemas.microsoft.com/office/drawing/2014/main" id="{186EC265-5C66-9243-926A-912B80B2ECAF}"/>
              </a:ext>
            </a:extLst>
          </p:cNvPr>
          <p:cNvCxnSpPr/>
          <p:nvPr/>
        </p:nvCxnSpPr>
        <p:spPr>
          <a:xfrm>
            <a:off x="6227763" y="2727325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ivider Line 3 - 2">
            <a:extLst>
              <a:ext uri="{FF2B5EF4-FFF2-40B4-BE49-F238E27FC236}">
                <a16:creationId xmlns:a16="http://schemas.microsoft.com/office/drawing/2014/main" id="{79715B72-CDA9-6047-AC5F-5CB5D3ED4B43}"/>
              </a:ext>
            </a:extLst>
          </p:cNvPr>
          <p:cNvCxnSpPr/>
          <p:nvPr/>
        </p:nvCxnSpPr>
        <p:spPr>
          <a:xfrm>
            <a:off x="6227763" y="941388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ivider Line 2 - 4">
            <a:extLst>
              <a:ext uri="{FF2B5EF4-FFF2-40B4-BE49-F238E27FC236}">
                <a16:creationId xmlns:a16="http://schemas.microsoft.com/office/drawing/2014/main" id="{BA1AF0BA-D8AE-F846-81C4-E6053F2F7714}"/>
              </a:ext>
            </a:extLst>
          </p:cNvPr>
          <p:cNvCxnSpPr/>
          <p:nvPr/>
        </p:nvCxnSpPr>
        <p:spPr>
          <a:xfrm>
            <a:off x="3289300" y="2727325"/>
            <a:ext cx="4365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ivider Line 2 - 2">
            <a:extLst>
              <a:ext uri="{FF2B5EF4-FFF2-40B4-BE49-F238E27FC236}">
                <a16:creationId xmlns:a16="http://schemas.microsoft.com/office/drawing/2014/main" id="{DA591B36-7F34-9A40-86BE-16C24FB9E0A7}"/>
              </a:ext>
            </a:extLst>
          </p:cNvPr>
          <p:cNvCxnSpPr/>
          <p:nvPr/>
        </p:nvCxnSpPr>
        <p:spPr>
          <a:xfrm>
            <a:off x="3289300" y="941388"/>
            <a:ext cx="4365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ivider Line 1 - 4">
            <a:extLst>
              <a:ext uri="{FF2B5EF4-FFF2-40B4-BE49-F238E27FC236}">
                <a16:creationId xmlns:a16="http://schemas.microsoft.com/office/drawing/2014/main" id="{6ADAEAD5-ADB9-604A-B47B-5498FE647243}"/>
              </a:ext>
            </a:extLst>
          </p:cNvPr>
          <p:cNvCxnSpPr/>
          <p:nvPr/>
        </p:nvCxnSpPr>
        <p:spPr>
          <a:xfrm>
            <a:off x="392113" y="2727325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ivider Line 1 - 2">
            <a:extLst>
              <a:ext uri="{FF2B5EF4-FFF2-40B4-BE49-F238E27FC236}">
                <a16:creationId xmlns:a16="http://schemas.microsoft.com/office/drawing/2014/main" id="{1B7C806B-AA26-4945-9369-0EE3BCE70ED7}"/>
              </a:ext>
            </a:extLst>
          </p:cNvPr>
          <p:cNvCxnSpPr/>
          <p:nvPr/>
        </p:nvCxnSpPr>
        <p:spPr>
          <a:xfrm>
            <a:off x="392113" y="941388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oter Line">
            <a:extLst>
              <a:ext uri="{FF2B5EF4-FFF2-40B4-BE49-F238E27FC236}">
                <a16:creationId xmlns:a16="http://schemas.microsoft.com/office/drawing/2014/main" id="{D8D2D6F4-C889-1745-B8E9-73817E1B1C6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>
            <a:extLst>
              <a:ext uri="{FF2B5EF4-FFF2-40B4-BE49-F238E27FC236}">
                <a16:creationId xmlns:a16="http://schemas.microsoft.com/office/drawing/2014/main" id="{1F07FF9E-047D-324A-B226-75E5D52DC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37" name="Picture 16">
            <a:extLst>
              <a:ext uri="{FF2B5EF4-FFF2-40B4-BE49-F238E27FC236}">
                <a16:creationId xmlns:a16="http://schemas.microsoft.com/office/drawing/2014/main" id="{FC60EB80-6633-A84D-83F6-A5CD0C2D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Body Text 3 - 7"/>
          <p:cNvSpPr>
            <a:spLocks noGrp="1"/>
          </p:cNvSpPr>
          <p:nvPr>
            <p:ph type="body" sz="quarter" idx="26"/>
          </p:nvPr>
        </p:nvSpPr>
        <p:spPr>
          <a:xfrm>
            <a:off x="6228350" y="4609240"/>
            <a:ext cx="2556256" cy="1078150"/>
          </a:xfrm>
        </p:spPr>
        <p:txBody>
          <a:bodyPr lIns="0"/>
          <a:lstStyle>
            <a:lvl1pPr marL="0" indent="0">
              <a:lnSpc>
                <a:spcPts val="2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upporting Text 3 - 6"/>
          <p:cNvSpPr>
            <a:spLocks noGrp="1"/>
          </p:cNvSpPr>
          <p:nvPr>
            <p:ph type="body" sz="quarter" idx="25"/>
          </p:nvPr>
        </p:nvSpPr>
        <p:spPr>
          <a:xfrm>
            <a:off x="6228350" y="3414380"/>
            <a:ext cx="2556256" cy="107815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(2) 3 - 5"/>
          <p:cNvSpPr>
            <a:spLocks noGrp="1"/>
          </p:cNvSpPr>
          <p:nvPr>
            <p:ph type="body" sz="quarter" idx="24"/>
          </p:nvPr>
        </p:nvSpPr>
        <p:spPr>
          <a:xfrm>
            <a:off x="6228350" y="2927665"/>
            <a:ext cx="2266950" cy="302508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Headline 3 -3"/>
          <p:cNvSpPr>
            <a:spLocks noGrp="1"/>
          </p:cNvSpPr>
          <p:nvPr>
            <p:ph type="body" sz="quarter" idx="14"/>
          </p:nvPr>
        </p:nvSpPr>
        <p:spPr>
          <a:xfrm>
            <a:off x="6228350" y="1057453"/>
            <a:ext cx="2572080" cy="1470588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3 - 1"/>
          <p:cNvSpPr>
            <a:spLocks noGrp="1"/>
          </p:cNvSpPr>
          <p:nvPr>
            <p:ph type="body" sz="quarter" idx="17"/>
          </p:nvPr>
        </p:nvSpPr>
        <p:spPr>
          <a:xfrm>
            <a:off x="6228350" y="524054"/>
            <a:ext cx="2266950" cy="302508"/>
          </a:xfrm>
        </p:spPr>
        <p:txBody>
          <a:bodyPr lIns="0" tIns="0" rIns="0" bIns="0" anchor="b"/>
          <a:lstStyle>
            <a:lvl1pPr marL="0" indent="0"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ody Text 2 - 7"/>
          <p:cNvSpPr>
            <a:spLocks noGrp="1"/>
          </p:cNvSpPr>
          <p:nvPr>
            <p:ph type="body" sz="quarter" idx="23"/>
          </p:nvPr>
        </p:nvSpPr>
        <p:spPr>
          <a:xfrm>
            <a:off x="3289918" y="4609240"/>
            <a:ext cx="2556256" cy="1078150"/>
          </a:xfrm>
        </p:spPr>
        <p:txBody>
          <a:bodyPr lIns="0"/>
          <a:lstStyle>
            <a:lvl1pPr marL="0" indent="0">
              <a:lnSpc>
                <a:spcPts val="2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Supporting Text 2 - 6"/>
          <p:cNvSpPr>
            <a:spLocks noGrp="1"/>
          </p:cNvSpPr>
          <p:nvPr>
            <p:ph type="body" sz="quarter" idx="22"/>
          </p:nvPr>
        </p:nvSpPr>
        <p:spPr>
          <a:xfrm>
            <a:off x="3289918" y="3414380"/>
            <a:ext cx="2556256" cy="107815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(2) 2 - 5"/>
          <p:cNvSpPr>
            <a:spLocks noGrp="1"/>
          </p:cNvSpPr>
          <p:nvPr>
            <p:ph type="body" sz="quarter" idx="21"/>
          </p:nvPr>
        </p:nvSpPr>
        <p:spPr>
          <a:xfrm>
            <a:off x="3289918" y="2927665"/>
            <a:ext cx="2266950" cy="302508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eadline 2 - 3"/>
          <p:cNvSpPr>
            <a:spLocks noGrp="1"/>
          </p:cNvSpPr>
          <p:nvPr>
            <p:ph type="body" sz="quarter" idx="13"/>
          </p:nvPr>
        </p:nvSpPr>
        <p:spPr>
          <a:xfrm>
            <a:off x="3289918" y="1057453"/>
            <a:ext cx="2572080" cy="1470588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2 - 1"/>
          <p:cNvSpPr>
            <a:spLocks noGrp="1"/>
          </p:cNvSpPr>
          <p:nvPr>
            <p:ph type="body" sz="quarter" idx="16"/>
          </p:nvPr>
        </p:nvSpPr>
        <p:spPr>
          <a:xfrm>
            <a:off x="3289918" y="524054"/>
            <a:ext cx="2266950" cy="302508"/>
          </a:xfrm>
        </p:spPr>
        <p:txBody>
          <a:bodyPr lIns="0" tIns="0" rIns="0" bIns="0" anchor="b"/>
          <a:lstStyle>
            <a:lvl1pPr marL="0" indent="0"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Body Text 1 - 7"/>
          <p:cNvSpPr>
            <a:spLocks noGrp="1"/>
          </p:cNvSpPr>
          <p:nvPr>
            <p:ph type="body" sz="quarter" idx="20"/>
          </p:nvPr>
        </p:nvSpPr>
        <p:spPr>
          <a:xfrm>
            <a:off x="392574" y="4609240"/>
            <a:ext cx="2556256" cy="1078150"/>
          </a:xfrm>
        </p:spPr>
        <p:txBody>
          <a:bodyPr lIns="0"/>
          <a:lstStyle>
            <a:lvl1pPr marL="0" indent="0">
              <a:lnSpc>
                <a:spcPts val="2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upporting Text 1 - 6"/>
          <p:cNvSpPr>
            <a:spLocks noGrp="1"/>
          </p:cNvSpPr>
          <p:nvPr>
            <p:ph type="body" sz="quarter" idx="19"/>
          </p:nvPr>
        </p:nvSpPr>
        <p:spPr>
          <a:xfrm>
            <a:off x="392574" y="3414380"/>
            <a:ext cx="2556256" cy="107815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(2) 1 - 5"/>
          <p:cNvSpPr>
            <a:spLocks noGrp="1"/>
          </p:cNvSpPr>
          <p:nvPr>
            <p:ph type="body" sz="quarter" idx="18"/>
          </p:nvPr>
        </p:nvSpPr>
        <p:spPr>
          <a:xfrm>
            <a:off x="392574" y="2927665"/>
            <a:ext cx="2266950" cy="302508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adline 1 - 3"/>
          <p:cNvSpPr>
            <a:spLocks noGrp="1"/>
          </p:cNvSpPr>
          <p:nvPr>
            <p:ph type="body" sz="quarter" idx="12"/>
          </p:nvPr>
        </p:nvSpPr>
        <p:spPr>
          <a:xfrm>
            <a:off x="392574" y="1057453"/>
            <a:ext cx="2556256" cy="1470588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 - 1"/>
          <p:cNvSpPr>
            <a:spLocks noGrp="1"/>
          </p:cNvSpPr>
          <p:nvPr>
            <p:ph type="body" sz="quarter" idx="15"/>
          </p:nvPr>
        </p:nvSpPr>
        <p:spPr>
          <a:xfrm>
            <a:off x="392574" y="524054"/>
            <a:ext cx="2266950" cy="302508"/>
          </a:xfrm>
        </p:spPr>
        <p:txBody>
          <a:bodyPr lIns="0" tIns="0" rIns="0" bIns="0" anchor="b"/>
          <a:lstStyle>
            <a:lvl1pPr marL="0" indent="0"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4B1CB85C-1DDA-B748-B002-FA54F864E61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5AD958F-472D-5C44-AE12-90AB6215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3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3 Table and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Footer Line">
            <a:extLst>
              <a:ext uri="{FF2B5EF4-FFF2-40B4-BE49-F238E27FC236}">
                <a16:creationId xmlns:a16="http://schemas.microsoft.com/office/drawing/2014/main" id="{61148E73-22C6-554A-ABCB-07F8FF66A575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ort Line 6 - 2">
            <a:extLst>
              <a:ext uri="{FF2B5EF4-FFF2-40B4-BE49-F238E27FC236}">
                <a16:creationId xmlns:a16="http://schemas.microsoft.com/office/drawing/2014/main" id="{A641FDA0-2BDA-2A46-826F-ABF5ACAADB0D}"/>
              </a:ext>
            </a:extLst>
          </p:cNvPr>
          <p:cNvCxnSpPr/>
          <p:nvPr/>
        </p:nvCxnSpPr>
        <p:spPr>
          <a:xfrm>
            <a:off x="7632700" y="2640013"/>
            <a:ext cx="4349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ort Line 5 - 2">
            <a:extLst>
              <a:ext uri="{FF2B5EF4-FFF2-40B4-BE49-F238E27FC236}">
                <a16:creationId xmlns:a16="http://schemas.microsoft.com/office/drawing/2014/main" id="{E414DD76-6FC9-DF49-9F0F-E29644498C2B}"/>
              </a:ext>
            </a:extLst>
          </p:cNvPr>
          <p:cNvCxnSpPr/>
          <p:nvPr/>
        </p:nvCxnSpPr>
        <p:spPr>
          <a:xfrm>
            <a:off x="6197600" y="2614613"/>
            <a:ext cx="4349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ort Line 4 - 2">
            <a:extLst>
              <a:ext uri="{FF2B5EF4-FFF2-40B4-BE49-F238E27FC236}">
                <a16:creationId xmlns:a16="http://schemas.microsoft.com/office/drawing/2014/main" id="{4369DF9C-425E-A448-AD81-0A8BF9A16394}"/>
              </a:ext>
            </a:extLst>
          </p:cNvPr>
          <p:cNvCxnSpPr/>
          <p:nvPr/>
        </p:nvCxnSpPr>
        <p:spPr>
          <a:xfrm>
            <a:off x="4762500" y="2640013"/>
            <a:ext cx="4349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ort Line 3 - 2">
            <a:extLst>
              <a:ext uri="{FF2B5EF4-FFF2-40B4-BE49-F238E27FC236}">
                <a16:creationId xmlns:a16="http://schemas.microsoft.com/office/drawing/2014/main" id="{4584FC7A-59CF-FE46-B23D-5FA79D40823F}"/>
              </a:ext>
            </a:extLst>
          </p:cNvPr>
          <p:cNvCxnSpPr/>
          <p:nvPr/>
        </p:nvCxnSpPr>
        <p:spPr>
          <a:xfrm>
            <a:off x="3327400" y="2627313"/>
            <a:ext cx="43656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ort Line 2 - 2">
            <a:extLst>
              <a:ext uri="{FF2B5EF4-FFF2-40B4-BE49-F238E27FC236}">
                <a16:creationId xmlns:a16="http://schemas.microsoft.com/office/drawing/2014/main" id="{E97A3B31-3889-0240-A031-A01C91570E35}"/>
              </a:ext>
            </a:extLst>
          </p:cNvPr>
          <p:cNvCxnSpPr/>
          <p:nvPr/>
        </p:nvCxnSpPr>
        <p:spPr>
          <a:xfrm>
            <a:off x="1892300" y="2640013"/>
            <a:ext cx="43656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ort Line 1 - 2">
            <a:extLst>
              <a:ext uri="{FF2B5EF4-FFF2-40B4-BE49-F238E27FC236}">
                <a16:creationId xmlns:a16="http://schemas.microsoft.com/office/drawing/2014/main" id="{DAD2FDC8-64C4-C747-86D4-DFAFF0F20FD5}"/>
              </a:ext>
            </a:extLst>
          </p:cNvPr>
          <p:cNvCxnSpPr/>
          <p:nvPr/>
        </p:nvCxnSpPr>
        <p:spPr>
          <a:xfrm>
            <a:off x="457200" y="2627313"/>
            <a:ext cx="43656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Footer Line">
            <a:extLst>
              <a:ext uri="{FF2B5EF4-FFF2-40B4-BE49-F238E27FC236}">
                <a16:creationId xmlns:a16="http://schemas.microsoft.com/office/drawing/2014/main" id="{5696CD7C-EC11-E749-8A07-005DAD2411A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5">
            <a:extLst>
              <a:ext uri="{FF2B5EF4-FFF2-40B4-BE49-F238E27FC236}">
                <a16:creationId xmlns:a16="http://schemas.microsoft.com/office/drawing/2014/main" id="{463490D5-4ECD-0648-95B1-88675995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55" name="Picture 16">
            <a:extLst>
              <a:ext uri="{FF2B5EF4-FFF2-40B4-BE49-F238E27FC236}">
                <a16:creationId xmlns:a16="http://schemas.microsoft.com/office/drawing/2014/main" id="{8820D579-65AD-E745-9EEE-7DE5FE47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Explanatory Text 6 - 6"/>
          <p:cNvSpPr>
            <a:spLocks noGrp="1"/>
          </p:cNvSpPr>
          <p:nvPr>
            <p:ph type="body" sz="quarter" idx="40"/>
          </p:nvPr>
        </p:nvSpPr>
        <p:spPr>
          <a:xfrm>
            <a:off x="7632192" y="4852353"/>
            <a:ext cx="1103376" cy="1109529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ategory Text 6 - 5"/>
          <p:cNvSpPr>
            <a:spLocks noGrp="1"/>
          </p:cNvSpPr>
          <p:nvPr>
            <p:ph type="body" sz="quarter" idx="34"/>
          </p:nvPr>
        </p:nvSpPr>
        <p:spPr>
          <a:xfrm>
            <a:off x="7632192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Explanatory Text 6 - 4"/>
          <p:cNvSpPr>
            <a:spLocks noGrp="1"/>
          </p:cNvSpPr>
          <p:nvPr>
            <p:ph type="body" sz="quarter" idx="28"/>
          </p:nvPr>
        </p:nvSpPr>
        <p:spPr>
          <a:xfrm>
            <a:off x="7632192" y="3328353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ategory Text 6 - 3"/>
          <p:cNvSpPr>
            <a:spLocks noGrp="1"/>
          </p:cNvSpPr>
          <p:nvPr>
            <p:ph type="body" sz="quarter" idx="22"/>
          </p:nvPr>
        </p:nvSpPr>
        <p:spPr>
          <a:xfrm>
            <a:off x="7632192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lumn Title 6 - 1 "/>
          <p:cNvSpPr>
            <a:spLocks noGrp="1"/>
          </p:cNvSpPr>
          <p:nvPr>
            <p:ph type="body" sz="quarter" idx="16"/>
          </p:nvPr>
        </p:nvSpPr>
        <p:spPr>
          <a:xfrm>
            <a:off x="7632192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Explanatory Text 5 - 6"/>
          <p:cNvSpPr>
            <a:spLocks noGrp="1"/>
          </p:cNvSpPr>
          <p:nvPr>
            <p:ph type="body" sz="quarter" idx="39"/>
          </p:nvPr>
        </p:nvSpPr>
        <p:spPr>
          <a:xfrm>
            <a:off x="6197192" y="4852353"/>
            <a:ext cx="1103376" cy="1109525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ategory Text 5 - 5"/>
          <p:cNvSpPr>
            <a:spLocks noGrp="1"/>
          </p:cNvSpPr>
          <p:nvPr>
            <p:ph type="body" sz="quarter" idx="33"/>
          </p:nvPr>
        </p:nvSpPr>
        <p:spPr>
          <a:xfrm>
            <a:off x="6197192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Explanatory Text 5 - 4"/>
          <p:cNvSpPr>
            <a:spLocks noGrp="1"/>
          </p:cNvSpPr>
          <p:nvPr>
            <p:ph type="body" sz="quarter" idx="27"/>
          </p:nvPr>
        </p:nvSpPr>
        <p:spPr>
          <a:xfrm>
            <a:off x="6197192" y="3328353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ategory Text 5 - 3"/>
          <p:cNvSpPr>
            <a:spLocks noGrp="1"/>
          </p:cNvSpPr>
          <p:nvPr>
            <p:ph type="body" sz="quarter" idx="21"/>
          </p:nvPr>
        </p:nvSpPr>
        <p:spPr>
          <a:xfrm>
            <a:off x="6197192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lumn Title 5 - 1"/>
          <p:cNvSpPr>
            <a:spLocks noGrp="1"/>
          </p:cNvSpPr>
          <p:nvPr>
            <p:ph type="body" sz="quarter" idx="15"/>
          </p:nvPr>
        </p:nvSpPr>
        <p:spPr>
          <a:xfrm>
            <a:off x="6197192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Explanatory Text 4 - 6"/>
          <p:cNvSpPr>
            <a:spLocks noGrp="1"/>
          </p:cNvSpPr>
          <p:nvPr>
            <p:ph type="body" sz="quarter" idx="42"/>
          </p:nvPr>
        </p:nvSpPr>
        <p:spPr>
          <a:xfrm>
            <a:off x="4762194" y="4852353"/>
            <a:ext cx="1103376" cy="1109515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ts val="1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Category Text 4 - 5"/>
          <p:cNvSpPr>
            <a:spLocks noGrp="1"/>
          </p:cNvSpPr>
          <p:nvPr>
            <p:ph type="body" sz="quarter" idx="36"/>
          </p:nvPr>
        </p:nvSpPr>
        <p:spPr>
          <a:xfrm>
            <a:off x="4762194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Explanatory Text 4 - 4 "/>
          <p:cNvSpPr>
            <a:spLocks noGrp="1"/>
          </p:cNvSpPr>
          <p:nvPr>
            <p:ph type="body" sz="quarter" idx="30"/>
          </p:nvPr>
        </p:nvSpPr>
        <p:spPr>
          <a:xfrm>
            <a:off x="4762194" y="3328353"/>
            <a:ext cx="1103376" cy="816927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ts val="1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ategory Text 4 - 3"/>
          <p:cNvSpPr>
            <a:spLocks noGrp="1"/>
          </p:cNvSpPr>
          <p:nvPr>
            <p:ph type="body" sz="quarter" idx="24"/>
          </p:nvPr>
        </p:nvSpPr>
        <p:spPr>
          <a:xfrm>
            <a:off x="4762194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lumn Title 4 - 1"/>
          <p:cNvSpPr>
            <a:spLocks noGrp="1"/>
          </p:cNvSpPr>
          <p:nvPr>
            <p:ph type="body" sz="quarter" idx="18"/>
          </p:nvPr>
        </p:nvSpPr>
        <p:spPr>
          <a:xfrm>
            <a:off x="4762194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Explanatory Text 3 - 6"/>
          <p:cNvSpPr>
            <a:spLocks noGrp="1"/>
          </p:cNvSpPr>
          <p:nvPr>
            <p:ph type="body" sz="quarter" idx="41"/>
          </p:nvPr>
        </p:nvSpPr>
        <p:spPr>
          <a:xfrm>
            <a:off x="3327196" y="4840161"/>
            <a:ext cx="1103376" cy="112170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ategory Text 3 - 5"/>
          <p:cNvSpPr>
            <a:spLocks noGrp="1"/>
          </p:cNvSpPr>
          <p:nvPr>
            <p:ph type="body" sz="quarter" idx="35"/>
          </p:nvPr>
        </p:nvSpPr>
        <p:spPr>
          <a:xfrm>
            <a:off x="3327196" y="4340289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Explanatory Text 3 - 4"/>
          <p:cNvSpPr>
            <a:spLocks noGrp="1"/>
          </p:cNvSpPr>
          <p:nvPr>
            <p:ph type="body" sz="quarter" idx="29"/>
          </p:nvPr>
        </p:nvSpPr>
        <p:spPr>
          <a:xfrm>
            <a:off x="3327196" y="3316161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ategory Text 3 - 3 "/>
          <p:cNvSpPr>
            <a:spLocks noGrp="1"/>
          </p:cNvSpPr>
          <p:nvPr>
            <p:ph type="body" sz="quarter" idx="23"/>
          </p:nvPr>
        </p:nvSpPr>
        <p:spPr>
          <a:xfrm>
            <a:off x="3327196" y="2816289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lumn Title 3 - 1"/>
          <p:cNvSpPr>
            <a:spLocks noGrp="1"/>
          </p:cNvSpPr>
          <p:nvPr>
            <p:ph type="body" sz="quarter" idx="17"/>
          </p:nvPr>
        </p:nvSpPr>
        <p:spPr>
          <a:xfrm>
            <a:off x="3327196" y="1865313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Explanatory Text 2 - 6"/>
          <p:cNvSpPr>
            <a:spLocks noGrp="1"/>
          </p:cNvSpPr>
          <p:nvPr>
            <p:ph type="body" sz="quarter" idx="38"/>
          </p:nvPr>
        </p:nvSpPr>
        <p:spPr>
          <a:xfrm>
            <a:off x="1892198" y="4852353"/>
            <a:ext cx="1103376" cy="1109514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ategory Text 2 - 5 "/>
          <p:cNvSpPr>
            <a:spLocks noGrp="1"/>
          </p:cNvSpPr>
          <p:nvPr>
            <p:ph type="body" sz="quarter" idx="32"/>
          </p:nvPr>
        </p:nvSpPr>
        <p:spPr>
          <a:xfrm>
            <a:off x="1892198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Explanatory Text 2 - 4"/>
          <p:cNvSpPr>
            <a:spLocks noGrp="1"/>
          </p:cNvSpPr>
          <p:nvPr>
            <p:ph type="body" sz="quarter" idx="26"/>
          </p:nvPr>
        </p:nvSpPr>
        <p:spPr>
          <a:xfrm>
            <a:off x="1892198" y="3328353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ategory Text 2 - 3"/>
          <p:cNvSpPr>
            <a:spLocks noGrp="1"/>
          </p:cNvSpPr>
          <p:nvPr>
            <p:ph type="body" sz="quarter" idx="20"/>
          </p:nvPr>
        </p:nvSpPr>
        <p:spPr>
          <a:xfrm>
            <a:off x="1892198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lumn Title 2 - 1"/>
          <p:cNvSpPr>
            <a:spLocks noGrp="1"/>
          </p:cNvSpPr>
          <p:nvPr>
            <p:ph type="body" sz="quarter" idx="14"/>
          </p:nvPr>
        </p:nvSpPr>
        <p:spPr>
          <a:xfrm>
            <a:off x="1892198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Explanatory Text 1 - 6"/>
          <p:cNvSpPr>
            <a:spLocks noGrp="1"/>
          </p:cNvSpPr>
          <p:nvPr>
            <p:ph type="body" sz="quarter" idx="37"/>
          </p:nvPr>
        </p:nvSpPr>
        <p:spPr>
          <a:xfrm>
            <a:off x="457200" y="4840161"/>
            <a:ext cx="1103376" cy="1121705"/>
          </a:xfrm>
        </p:spPr>
        <p:txBody>
          <a:bodyPr anchor="t"/>
          <a:lstStyle>
            <a:lvl1pPr marL="0" indent="0" algn="l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ategory Text 1 - 5"/>
          <p:cNvSpPr>
            <a:spLocks noGrp="1"/>
          </p:cNvSpPr>
          <p:nvPr>
            <p:ph type="body" sz="quarter" idx="31"/>
          </p:nvPr>
        </p:nvSpPr>
        <p:spPr>
          <a:xfrm>
            <a:off x="457200" y="4340289"/>
            <a:ext cx="1103376" cy="36512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Explanatory Text 1 - 4"/>
          <p:cNvSpPr>
            <a:spLocks noGrp="1"/>
          </p:cNvSpPr>
          <p:nvPr>
            <p:ph type="body" sz="quarter" idx="25"/>
          </p:nvPr>
        </p:nvSpPr>
        <p:spPr>
          <a:xfrm>
            <a:off x="457200" y="3316161"/>
            <a:ext cx="1103376" cy="816927"/>
          </a:xfrm>
        </p:spPr>
        <p:txBody>
          <a:bodyPr anchor="t"/>
          <a:lstStyle>
            <a:lvl1pPr marL="0" indent="0" algn="l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ategory Text 1 - 3"/>
          <p:cNvSpPr>
            <a:spLocks noGrp="1"/>
          </p:cNvSpPr>
          <p:nvPr>
            <p:ph type="body" sz="quarter" idx="19"/>
          </p:nvPr>
        </p:nvSpPr>
        <p:spPr>
          <a:xfrm>
            <a:off x="457200" y="2816289"/>
            <a:ext cx="1103376" cy="36512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lumn Title 1 - 1"/>
          <p:cNvSpPr>
            <a:spLocks noGrp="1"/>
          </p:cNvSpPr>
          <p:nvPr>
            <p:ph type="body" sz="quarter" idx="13"/>
          </p:nvPr>
        </p:nvSpPr>
        <p:spPr>
          <a:xfrm>
            <a:off x="457200" y="1865313"/>
            <a:ext cx="1103376" cy="57308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Header "/>
          <p:cNvSpPr>
            <a:spLocks noGrp="1"/>
          </p:cNvSpPr>
          <p:nvPr>
            <p:ph type="title"/>
          </p:nvPr>
        </p:nvSpPr>
        <p:spPr>
          <a:xfrm>
            <a:off x="457200" y="518478"/>
            <a:ext cx="5739992" cy="1143000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7C5F00F-38F9-B446-A617-2B6605154676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A84F83-FE6F-2E44-92C9-9F232BBE0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7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ver Slide_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Footer Line ">
            <a:extLst>
              <a:ext uri="{FF2B5EF4-FFF2-40B4-BE49-F238E27FC236}">
                <a16:creationId xmlns:a16="http://schemas.microsoft.com/office/drawing/2014/main" id="{76832274-2709-A14B-8721-817427F68A14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ivider Line Middle ">
            <a:extLst>
              <a:ext uri="{FF2B5EF4-FFF2-40B4-BE49-F238E27FC236}">
                <a16:creationId xmlns:a16="http://schemas.microsoft.com/office/drawing/2014/main" id="{1B87F98E-0E34-4342-A4DC-5F47F08CABA8}"/>
              </a:ext>
            </a:extLst>
          </p:cNvPr>
          <p:cNvCxnSpPr/>
          <p:nvPr/>
        </p:nvCxnSpPr>
        <p:spPr>
          <a:xfrm>
            <a:off x="381000" y="1604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Footer Line">
            <a:extLst>
              <a:ext uri="{FF2B5EF4-FFF2-40B4-BE49-F238E27FC236}">
                <a16:creationId xmlns:a16="http://schemas.microsoft.com/office/drawing/2014/main" id="{F7AE600A-58DB-1147-8417-CB1FC6C8A703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462889B-8377-BE49-ADDB-6C654E4DE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C6BE7BBA-CA8F-8141-B611-EC415C3E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Number Text "/>
          <p:cNvSpPr>
            <a:spLocks noGrp="1"/>
          </p:cNvSpPr>
          <p:nvPr>
            <p:ph type="body" sz="quarter" idx="15"/>
          </p:nvPr>
        </p:nvSpPr>
        <p:spPr>
          <a:xfrm>
            <a:off x="400331" y="4060513"/>
            <a:ext cx="8137608" cy="1985963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ts val="2000"/>
              </a:lnSpc>
              <a:spcBef>
                <a:spcPts val="35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Sub-header Bottom"/>
          <p:cNvSpPr>
            <a:spLocks noGrp="1"/>
          </p:cNvSpPr>
          <p:nvPr>
            <p:ph type="body" sz="quarter" idx="14"/>
          </p:nvPr>
        </p:nvSpPr>
        <p:spPr>
          <a:xfrm>
            <a:off x="400331" y="3688377"/>
            <a:ext cx="4171670" cy="297745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5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ody Text"/>
          <p:cNvSpPr>
            <a:spLocks noGrp="1"/>
          </p:cNvSpPr>
          <p:nvPr>
            <p:ph type="body" sz="quarter" idx="13"/>
          </p:nvPr>
        </p:nvSpPr>
        <p:spPr>
          <a:xfrm>
            <a:off x="400331" y="2306174"/>
            <a:ext cx="8137608" cy="102578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5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-header Top"/>
          <p:cNvSpPr>
            <a:spLocks noGrp="1"/>
          </p:cNvSpPr>
          <p:nvPr>
            <p:ph type="body" sz="quarter" idx="12"/>
          </p:nvPr>
        </p:nvSpPr>
        <p:spPr>
          <a:xfrm>
            <a:off x="400331" y="1934037"/>
            <a:ext cx="4171670" cy="297745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5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73438"/>
            <a:ext cx="8137609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E028FC-27C4-D84B-A68A-95F021896C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DBDEE48-CBC0-B546-BBDB-D3147C664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88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">
            <a:extLst>
              <a:ext uri="{FF2B5EF4-FFF2-40B4-BE49-F238E27FC236}">
                <a16:creationId xmlns:a16="http://schemas.microsoft.com/office/drawing/2014/main" id="{08A25B5E-FB2A-EA40-928B-DAB68D321209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ivider Line Middle ">
            <a:extLst>
              <a:ext uri="{FF2B5EF4-FFF2-40B4-BE49-F238E27FC236}">
                <a16:creationId xmlns:a16="http://schemas.microsoft.com/office/drawing/2014/main" id="{5D1E6E2B-8BD9-564C-9079-D9F447C64B93}"/>
              </a:ext>
            </a:extLst>
          </p:cNvPr>
          <p:cNvCxnSpPr/>
          <p:nvPr/>
        </p:nvCxnSpPr>
        <p:spPr>
          <a:xfrm>
            <a:off x="381000" y="1477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Footer Line">
            <a:extLst>
              <a:ext uri="{FF2B5EF4-FFF2-40B4-BE49-F238E27FC236}">
                <a16:creationId xmlns:a16="http://schemas.microsoft.com/office/drawing/2014/main" id="{89827F75-1B7B-A84F-BE4F-9F74DCE50E60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5AC9CBBC-2F56-594F-BE73-683D6F9F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365259-F56F-EA48-80DF-71A9741F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mage"/>
          <p:cNvSpPr>
            <a:spLocks noGrp="1"/>
          </p:cNvSpPr>
          <p:nvPr>
            <p:ph type="pic" sz="quarter" idx="12"/>
          </p:nvPr>
        </p:nvSpPr>
        <p:spPr>
          <a:xfrm>
            <a:off x="405705" y="1664761"/>
            <a:ext cx="8154988" cy="4227512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92809"/>
            <a:ext cx="8160363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CC7B30-2A59-9946-86D7-A102E61B33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999D8A7-F661-1F4B-AB9A-694CF2A87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31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and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Footer Line">
            <a:extLst>
              <a:ext uri="{FF2B5EF4-FFF2-40B4-BE49-F238E27FC236}">
                <a16:creationId xmlns:a16="http://schemas.microsoft.com/office/drawing/2014/main" id="{757BDB1E-29E1-7A46-89D1-11524D2922F0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ivider Line Middle ">
            <a:extLst>
              <a:ext uri="{FF2B5EF4-FFF2-40B4-BE49-F238E27FC236}">
                <a16:creationId xmlns:a16="http://schemas.microsoft.com/office/drawing/2014/main" id="{ACB1CA23-38B4-AF46-A001-65EE6337F580}"/>
              </a:ext>
            </a:extLst>
          </p:cNvPr>
          <p:cNvCxnSpPr/>
          <p:nvPr/>
        </p:nvCxnSpPr>
        <p:spPr>
          <a:xfrm>
            <a:off x="381000" y="1477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Footer Line">
            <a:extLst>
              <a:ext uri="{FF2B5EF4-FFF2-40B4-BE49-F238E27FC236}">
                <a16:creationId xmlns:a16="http://schemas.microsoft.com/office/drawing/2014/main" id="{CCBB32C7-D3A5-4D46-AC92-F4CB52C2B35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>
            <a:extLst>
              <a:ext uri="{FF2B5EF4-FFF2-40B4-BE49-F238E27FC236}">
                <a16:creationId xmlns:a16="http://schemas.microsoft.com/office/drawing/2014/main" id="{D89BD5F1-4E83-974C-B036-9C412F3AC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1664FBA7-BED9-0249-B703-D8E33C6A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mage Right "/>
          <p:cNvSpPr>
            <a:spLocks noGrp="1"/>
          </p:cNvSpPr>
          <p:nvPr>
            <p:ph type="pic" sz="quarter" idx="12"/>
          </p:nvPr>
        </p:nvSpPr>
        <p:spPr>
          <a:xfrm>
            <a:off x="4731487" y="1664761"/>
            <a:ext cx="4027637" cy="4227512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Image Left "/>
          <p:cNvSpPr>
            <a:spLocks noGrp="1"/>
          </p:cNvSpPr>
          <p:nvPr>
            <p:ph type="pic" sz="quarter" idx="13"/>
          </p:nvPr>
        </p:nvSpPr>
        <p:spPr>
          <a:xfrm>
            <a:off x="395288" y="1664761"/>
            <a:ext cx="4027637" cy="4227512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92809"/>
            <a:ext cx="8358794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3AA78F-4FFA-DE4F-A4C1-00FCC657F4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51F826C-5B12-0947-8AB9-D55C09FCE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6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 (Lef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71C04165-3F59-CD40-8E77-7929A032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142E4F1-BEB5-914F-AB64-64C3827E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mage 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3715473" cy="685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Body Text"/>
          <p:cNvSpPr>
            <a:spLocks noGrp="1"/>
          </p:cNvSpPr>
          <p:nvPr>
            <p:ph type="body" sz="quarter" idx="13"/>
          </p:nvPr>
        </p:nvSpPr>
        <p:spPr>
          <a:xfrm>
            <a:off x="4722813" y="2559164"/>
            <a:ext cx="4040187" cy="3634449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-header"/>
          <p:cNvSpPr>
            <a:spLocks noGrp="1"/>
          </p:cNvSpPr>
          <p:nvPr>
            <p:ph type="body" sz="quarter" idx="12"/>
          </p:nvPr>
        </p:nvSpPr>
        <p:spPr>
          <a:xfrm>
            <a:off x="4723072" y="516858"/>
            <a:ext cx="2338387" cy="3937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eader"/>
          <p:cNvSpPr>
            <a:spLocks noGrp="1"/>
          </p:cNvSpPr>
          <p:nvPr>
            <p:ph type="body" sz="quarter" idx="11"/>
          </p:nvPr>
        </p:nvSpPr>
        <p:spPr>
          <a:xfrm>
            <a:off x="4723072" y="1271477"/>
            <a:ext cx="4039928" cy="1160366"/>
          </a:xfrm>
        </p:spPr>
        <p:txBody>
          <a:bodyPr anchor="t"/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ts val="55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55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55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ts val="55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B305B8-0ADE-CC47-8FEA-5CC8C8948E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4E2A96B-70CF-D245-A39A-6B0E69F7A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0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 (Rig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Footer Line">
            <a:extLst>
              <a:ext uri="{FF2B5EF4-FFF2-40B4-BE49-F238E27FC236}">
                <a16:creationId xmlns:a16="http://schemas.microsoft.com/office/drawing/2014/main" id="{A5D3B75B-ACF2-8948-8982-3DA24FB12EBA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>
            <a:extLst>
              <a:ext uri="{FF2B5EF4-FFF2-40B4-BE49-F238E27FC236}">
                <a16:creationId xmlns:a16="http://schemas.microsoft.com/office/drawing/2014/main" id="{41DBFD47-3AC9-2E40-86CC-4328AF666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5A19FF76-97AB-AD42-A3A0-9C65B248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mage"/>
          <p:cNvSpPr>
            <a:spLocks noGrp="1"/>
          </p:cNvSpPr>
          <p:nvPr>
            <p:ph type="pic" sz="quarter" idx="10"/>
          </p:nvPr>
        </p:nvSpPr>
        <p:spPr>
          <a:xfrm>
            <a:off x="5428527" y="0"/>
            <a:ext cx="3715473" cy="685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Body Text"/>
          <p:cNvSpPr>
            <a:spLocks noGrp="1"/>
          </p:cNvSpPr>
          <p:nvPr>
            <p:ph type="body" sz="quarter" idx="13"/>
          </p:nvPr>
        </p:nvSpPr>
        <p:spPr>
          <a:xfrm>
            <a:off x="381000" y="2498204"/>
            <a:ext cx="4040187" cy="3634449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-header"/>
          <p:cNvSpPr>
            <a:spLocks noGrp="1"/>
          </p:cNvSpPr>
          <p:nvPr>
            <p:ph type="body" sz="quarter" idx="12"/>
          </p:nvPr>
        </p:nvSpPr>
        <p:spPr>
          <a:xfrm>
            <a:off x="381000" y="515532"/>
            <a:ext cx="2338387" cy="3937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eader"/>
          <p:cNvSpPr>
            <a:spLocks noGrp="1"/>
          </p:cNvSpPr>
          <p:nvPr>
            <p:ph type="body" sz="quarter" idx="11"/>
          </p:nvPr>
        </p:nvSpPr>
        <p:spPr>
          <a:xfrm>
            <a:off x="381000" y="1210517"/>
            <a:ext cx="4039928" cy="1160366"/>
          </a:xfrm>
        </p:spPr>
        <p:txBody>
          <a:bodyPr anchor="t"/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ts val="55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55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55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ts val="55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DE8B9A-79F7-934C-8497-FAD7F57997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8C54C58-36CF-3749-AE40-9FF879540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73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Slide 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Footer Line ">
            <a:extLst>
              <a:ext uri="{FF2B5EF4-FFF2-40B4-BE49-F238E27FC236}">
                <a16:creationId xmlns:a16="http://schemas.microsoft.com/office/drawing/2014/main" id="{CDCC2235-F37D-FA45-8993-AB17D438C2C7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ivider Line Middle ">
            <a:extLst>
              <a:ext uri="{FF2B5EF4-FFF2-40B4-BE49-F238E27FC236}">
                <a16:creationId xmlns:a16="http://schemas.microsoft.com/office/drawing/2014/main" id="{238C4322-62BA-C140-9C03-251E4E7660E6}"/>
              </a:ext>
            </a:extLst>
          </p:cNvPr>
          <p:cNvCxnSpPr/>
          <p:nvPr/>
        </p:nvCxnSpPr>
        <p:spPr>
          <a:xfrm>
            <a:off x="381000" y="1477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Footer Line">
            <a:extLst>
              <a:ext uri="{FF2B5EF4-FFF2-40B4-BE49-F238E27FC236}">
                <a16:creationId xmlns:a16="http://schemas.microsoft.com/office/drawing/2014/main" id="{B6BEDEFE-D2F5-7044-841A-F46155B0CFA6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>
            <a:extLst>
              <a:ext uri="{FF2B5EF4-FFF2-40B4-BE49-F238E27FC236}">
                <a16:creationId xmlns:a16="http://schemas.microsoft.com/office/drawing/2014/main" id="{34AB9B10-FBC2-BB4C-8059-E795556A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E9E5491C-503A-4445-92D1-CF08244B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Image 4 "/>
          <p:cNvSpPr>
            <a:spLocks noGrp="1"/>
          </p:cNvSpPr>
          <p:nvPr>
            <p:ph type="pic" sz="quarter" idx="16"/>
          </p:nvPr>
        </p:nvSpPr>
        <p:spPr>
          <a:xfrm>
            <a:off x="6858712" y="1664761"/>
            <a:ext cx="1890000" cy="447304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Image 3 "/>
          <p:cNvSpPr>
            <a:spLocks noGrp="1"/>
          </p:cNvSpPr>
          <p:nvPr>
            <p:ph type="pic" sz="quarter" idx="15"/>
          </p:nvPr>
        </p:nvSpPr>
        <p:spPr>
          <a:xfrm>
            <a:off x="4704238" y="1664761"/>
            <a:ext cx="1890000" cy="447304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Image 2 "/>
          <p:cNvSpPr>
            <a:spLocks noGrp="1"/>
          </p:cNvSpPr>
          <p:nvPr>
            <p:ph type="pic" sz="quarter" idx="14"/>
          </p:nvPr>
        </p:nvSpPr>
        <p:spPr>
          <a:xfrm>
            <a:off x="2549763" y="1664761"/>
            <a:ext cx="1890000" cy="447304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Image 1 "/>
          <p:cNvSpPr>
            <a:spLocks noGrp="1"/>
          </p:cNvSpPr>
          <p:nvPr>
            <p:ph type="pic" sz="quarter" idx="13"/>
          </p:nvPr>
        </p:nvSpPr>
        <p:spPr>
          <a:xfrm>
            <a:off x="395288" y="1664761"/>
            <a:ext cx="1890000" cy="447305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92809"/>
            <a:ext cx="8348382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69EA079-3AEA-CF40-BA6D-73610F61DF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81DF7D-170F-2146-AF17-B8BBAED42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2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(1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-header"/>
          <p:cNvSpPr>
            <a:spLocks noGrp="1"/>
          </p:cNvSpPr>
          <p:nvPr>
            <p:ph type="body" sz="quarter" idx="12"/>
          </p:nvPr>
        </p:nvSpPr>
        <p:spPr>
          <a:xfrm>
            <a:off x="306720" y="4361437"/>
            <a:ext cx="5452054" cy="676998"/>
          </a:xfrm>
          <a:prstGeom prst="rect">
            <a:avLst/>
          </a:prstGeom>
        </p:spPr>
        <p:txBody>
          <a:bodyPr tIns="0" bIns="468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/>
          </p:nvPr>
        </p:nvSpPr>
        <p:spPr>
          <a:xfrm>
            <a:off x="306720" y="1347079"/>
            <a:ext cx="5452054" cy="2874725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>
              <a:lnSpc>
                <a:spcPct val="90000"/>
              </a:lnSpc>
              <a:buNone/>
              <a:defRPr sz="720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14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1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E0F115C0-BA76-DE4F-9F47-ADBD7275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994" y="5489235"/>
            <a:ext cx="2254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49FE5-7EBC-444F-94BD-71E39FD030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543" y="5517453"/>
            <a:ext cx="2186949" cy="467242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14EAF0B6-5405-3A40-83AC-78F38ABD21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769" b="-18098"/>
          <a:stretch/>
        </p:blipFill>
        <p:spPr bwMode="auto">
          <a:xfrm>
            <a:off x="5842598" y="5213353"/>
            <a:ext cx="390005" cy="103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2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23925" y="2278857"/>
            <a:ext cx="7296150" cy="230028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6945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Guid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C93374-C575-684D-90C3-6C874F9582E2}"/>
              </a:ext>
            </a:extLst>
          </p:cNvPr>
          <p:cNvSpPr/>
          <p:nvPr/>
        </p:nvSpPr>
        <p:spPr>
          <a:xfrm>
            <a:off x="442912" y="604834"/>
            <a:ext cx="8357771" cy="425636"/>
          </a:xfrm>
          <a:prstGeom prst="rect">
            <a:avLst/>
          </a:prstGeom>
        </p:spPr>
        <p:txBody>
          <a:bodyPr lIns="0" tIns="35100" rIns="0" numCol="4" spcCol="360000"/>
          <a:lstStyle/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Remember slide dimensions </a:t>
            </a:r>
            <a:br>
              <a:rPr lang="en-US" sz="750" dirty="0">
                <a:latin typeface="+mn-lt"/>
              </a:rPr>
            </a:br>
            <a:r>
              <a:rPr lang="en-US" sz="750" dirty="0">
                <a:latin typeface="+mn-lt"/>
              </a:rPr>
              <a:t>should not be changed (4:3).</a:t>
            </a:r>
          </a:p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Refrain from copying entire slides from the old templates; instead, copy the content.</a:t>
            </a:r>
          </a:p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Page Number should appear on all slides. No footer is needed.</a:t>
            </a:r>
          </a:p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Use Calibri Bold and Calibri</a:t>
            </a:r>
            <a:br>
              <a:rPr lang="en-US" sz="750" dirty="0">
                <a:latin typeface="+mn-lt"/>
              </a:rPr>
            </a:br>
            <a:r>
              <a:rPr lang="en-US" sz="750" dirty="0">
                <a:latin typeface="+mn-lt"/>
              </a:rPr>
              <a:t>on </a:t>
            </a:r>
            <a:r>
              <a:rPr lang="en-US" sz="750" u="sng" dirty="0">
                <a:latin typeface="+mn-lt"/>
              </a:rPr>
              <a:t>all</a:t>
            </a:r>
            <a:r>
              <a:rPr lang="en-US" sz="750" dirty="0">
                <a:latin typeface="+mn-lt"/>
              </a:rPr>
              <a:t> presentations.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DD749B-7BFF-0E4E-AC6C-289358204A8A}"/>
              </a:ext>
            </a:extLst>
          </p:cNvPr>
          <p:cNvSpPr/>
          <p:nvPr/>
        </p:nvSpPr>
        <p:spPr>
          <a:xfrm>
            <a:off x="442913" y="271463"/>
            <a:ext cx="3532187" cy="207962"/>
          </a:xfrm>
          <a:prstGeom prst="rect">
            <a:avLst/>
          </a:prstGeom>
        </p:spPr>
        <p:txBody>
          <a:bodyPr lIns="0" tIns="35100" rIns="0">
            <a:sp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292728"/>
              </a:buClr>
              <a:defRPr/>
            </a:pPr>
            <a:r>
              <a:rPr lang="en-US" sz="825" b="1" dirty="0">
                <a:latin typeface="+mn-lt"/>
                <a:ea typeface="+mj-ea"/>
                <a:cs typeface="+mj-cs"/>
              </a:rPr>
              <a:t>SUMMARY GUIDELINES.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CA5A38-5A44-4F47-AC4A-52F57CEDED29}"/>
              </a:ext>
            </a:extLst>
          </p:cNvPr>
          <p:cNvCxnSpPr/>
          <p:nvPr/>
        </p:nvCxnSpPr>
        <p:spPr>
          <a:xfrm>
            <a:off x="268288" y="1266825"/>
            <a:ext cx="8607425" cy="0"/>
          </a:xfrm>
          <a:prstGeom prst="line">
            <a:avLst/>
          </a:prstGeom>
          <a:ln w="9525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9">
            <a:extLst>
              <a:ext uri="{FF2B5EF4-FFF2-40B4-BE49-F238E27FC236}">
                <a16:creationId xmlns:a16="http://schemas.microsoft.com/office/drawing/2014/main" id="{D4735876-D261-BD4A-B8F9-417B47D988C5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2636838"/>
            <a:ext cx="6423025" cy="1466850"/>
            <a:chOff x="722184" y="2731576"/>
            <a:chExt cx="6421666" cy="14666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7D57E2-EA9F-D248-A807-D8D2908DB299}"/>
                </a:ext>
              </a:extLst>
            </p:cNvPr>
            <p:cNvSpPr txBox="1"/>
            <p:nvPr/>
          </p:nvSpPr>
          <p:spPr>
            <a:xfrm>
              <a:off x="722184" y="4018820"/>
              <a:ext cx="4256774" cy="179358"/>
            </a:xfrm>
            <a:prstGeom prst="rect">
              <a:avLst/>
            </a:prstGeom>
            <a:noFill/>
          </p:spPr>
          <p:txBody>
            <a:bodyPr lIns="0" tIns="0" r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dirty="0">
                  <a:latin typeface="+mn-lt"/>
                </a:rPr>
                <a:t>▴ Be thoughtful when selecting the right layout. Be bold and use UPPERCASE for moments of expression.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881D5A-FCEF-5D47-B6F2-3F8A2BD187BA}"/>
                </a:ext>
              </a:extLst>
            </p:cNvPr>
            <p:cNvSpPr txBox="1"/>
            <p:nvPr/>
          </p:nvSpPr>
          <p:spPr>
            <a:xfrm>
              <a:off x="722184" y="2731576"/>
              <a:ext cx="4042506" cy="17777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SUPPORT SLIDES (LAYOUT OPTIONS TO BUILD YOUR STORY)</a:t>
              </a:r>
            </a:p>
          </p:txBody>
        </p:sp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0C5A7004-634C-0F4F-A6BB-C4421DA0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4EB860E0-4E31-D44E-8726-BD655EBF6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4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58DF1A2D-B061-CA45-A8EB-39C0C20EA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384" y="300487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CD99852B-576B-D042-8928-615C6D4F4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7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A383DE0C-53E2-EE45-AC1A-9AD4AD54E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0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4131844C-3961-D94C-8434-206C37BEA8C9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400175"/>
            <a:ext cx="7032625" cy="1146002"/>
            <a:chOff x="44703" y="1400649"/>
            <a:chExt cx="7032521" cy="1145347"/>
          </a:xfrm>
        </p:grpSpPr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7C871766-989C-8346-9F8A-D6AF63295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7410" y="1402217"/>
              <a:ext cx="1200465" cy="1139599"/>
              <a:chOff x="1801933" y="1491906"/>
              <a:chExt cx="1200465" cy="113959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F86655-65F2-F740-AC8B-CC8682D715BA}"/>
                  </a:ext>
                </a:extLst>
              </p:cNvPr>
              <p:cNvSpPr txBox="1"/>
              <p:nvPr/>
            </p:nvSpPr>
            <p:spPr>
              <a:xfrm>
                <a:off x="1807464" y="1491925"/>
                <a:ext cx="1022335" cy="177698"/>
              </a:xfrm>
              <a:prstGeom prst="rect">
                <a:avLst/>
              </a:prstGeom>
              <a:noFill/>
            </p:spPr>
            <p:txBody>
              <a:bodyPr lIns="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50" dirty="0">
                    <a:latin typeface="+mn-lt"/>
                  </a:rPr>
                  <a:t>TABLE OF CONTENT</a:t>
                </a:r>
              </a:p>
            </p:txBody>
          </p:sp>
          <p:pic>
            <p:nvPicPr>
              <p:cNvPr id="25" name="Picture 30">
                <a:extLst>
                  <a:ext uri="{FF2B5EF4-FFF2-40B4-BE49-F238E27FC236}">
                    <a16:creationId xmlns:a16="http://schemas.microsoft.com/office/drawing/2014/main" id="{58A79EAC-F087-0149-9591-8B927B36B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1933" y="1731505"/>
                <a:ext cx="1200465" cy="900000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4A7190BB-B091-D448-B281-1A8F9B8BA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6759" y="1400649"/>
              <a:ext cx="1200465" cy="1144242"/>
              <a:chOff x="3264119" y="1491906"/>
              <a:chExt cx="1200465" cy="114424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95E549-EB6B-3C4B-A08B-CC8703FD7EE1}"/>
                  </a:ext>
                </a:extLst>
              </p:cNvPr>
              <p:cNvSpPr txBox="1"/>
              <p:nvPr/>
            </p:nvSpPr>
            <p:spPr>
              <a:xfrm>
                <a:off x="3269215" y="1491906"/>
                <a:ext cx="1022335" cy="177698"/>
              </a:xfrm>
              <a:prstGeom prst="rect">
                <a:avLst/>
              </a:prstGeom>
              <a:noFill/>
            </p:spPr>
            <p:txBody>
              <a:bodyPr lIns="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50" dirty="0">
                    <a:latin typeface="+mn-lt"/>
                  </a:rPr>
                  <a:t>DIVIDER</a:t>
                </a:r>
              </a:p>
            </p:txBody>
          </p:sp>
          <p:pic>
            <p:nvPicPr>
              <p:cNvPr id="23" name="Picture 28">
                <a:extLst>
                  <a:ext uri="{FF2B5EF4-FFF2-40B4-BE49-F238E27FC236}">
                    <a16:creationId xmlns:a16="http://schemas.microsoft.com/office/drawing/2014/main" id="{BC49CE75-14D2-AF43-BC16-D94E99080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119" y="1736148"/>
                <a:ext cx="1200465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0C5210F1-7B46-9A49-B077-EDDA4CE9C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03" y="1403822"/>
              <a:ext cx="3804021" cy="1142174"/>
              <a:chOff x="44703" y="1403822"/>
              <a:chExt cx="3804021" cy="1142174"/>
            </a:xfrm>
          </p:grpSpPr>
          <p:grpSp>
            <p:nvGrpSpPr>
              <p:cNvPr id="17" name="Group 22">
                <a:extLst>
                  <a:ext uri="{FF2B5EF4-FFF2-40B4-BE49-F238E27FC236}">
                    <a16:creationId xmlns:a16="http://schemas.microsoft.com/office/drawing/2014/main" id="{BC1CBF19-6AE3-4C4C-BCA5-FF26A701F6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03" y="1403822"/>
                <a:ext cx="1200832" cy="1136836"/>
                <a:chOff x="-957582" y="1492004"/>
                <a:chExt cx="1200832" cy="1136836"/>
              </a:xfrm>
            </p:grpSpPr>
            <p:pic>
              <p:nvPicPr>
                <p:cNvPr id="20" name="Picture 25">
                  <a:extLst>
                    <a:ext uri="{FF2B5EF4-FFF2-40B4-BE49-F238E27FC236}">
                      <a16:creationId xmlns:a16="http://schemas.microsoft.com/office/drawing/2014/main" id="{55F98039-171F-2847-96D5-93519E3149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-951566" y="1731156"/>
                  <a:ext cx="1194816" cy="8976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F49169-D367-5744-8B2D-6D0DDD57FE16}"/>
                    </a:ext>
                  </a:extLst>
                </p:cNvPr>
                <p:cNvSpPr txBox="1"/>
                <p:nvPr/>
              </p:nvSpPr>
              <p:spPr>
                <a:xfrm>
                  <a:off x="-957582" y="1492004"/>
                  <a:ext cx="1022335" cy="177698"/>
                </a:xfrm>
                <a:prstGeom prst="rect">
                  <a:avLst/>
                </a:prstGeom>
                <a:noFill/>
              </p:spPr>
              <p:txBody>
                <a:bodyPr lIns="0" tIns="0" rIns="0" bIns="0" anchor="b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50" dirty="0">
                      <a:latin typeface="+mn-lt"/>
                    </a:rPr>
                    <a:t>COVER SLIDE</a:t>
                  </a:r>
                </a:p>
              </p:txBody>
            </p:sp>
          </p:grpSp>
          <p:pic>
            <p:nvPicPr>
              <p:cNvPr id="18" name="Picture 23">
                <a:extLst>
                  <a:ext uri="{FF2B5EF4-FFF2-40B4-BE49-F238E27FC236}">
                    <a16:creationId xmlns:a16="http://schemas.microsoft.com/office/drawing/2014/main" id="{7DB4DA2E-FD88-514A-953F-FE79216326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1649" y="1647334"/>
                <a:ext cx="1196893" cy="89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45388FFB-8DD1-DA4A-9BF4-DEC66E084E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51831" y="1646341"/>
                <a:ext cx="1196893" cy="899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id="{26253EB5-3780-7146-9915-210B7EF87921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4195763"/>
            <a:ext cx="2513013" cy="2219325"/>
            <a:chOff x="573297" y="4277427"/>
            <a:chExt cx="2513241" cy="222062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4F5B35-6112-AC4B-9FBE-D4612A0E2C77}"/>
                </a:ext>
              </a:extLst>
            </p:cNvPr>
            <p:cNvSpPr txBox="1"/>
            <p:nvPr/>
          </p:nvSpPr>
          <p:spPr>
            <a:xfrm>
              <a:off x="573297" y="4277427"/>
              <a:ext cx="2008370" cy="177904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RESEARCH / DATA</a:t>
              </a:r>
            </a:p>
          </p:txBody>
        </p:sp>
        <p:pic>
          <p:nvPicPr>
            <p:cNvPr id="28" name="Picture 33">
              <a:extLst>
                <a:ext uri="{FF2B5EF4-FFF2-40B4-BE49-F238E27FC236}">
                  <a16:creationId xmlns:a16="http://schemas.microsoft.com/office/drawing/2014/main" id="{9F5569EA-712D-BF41-B478-6580814C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97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4">
              <a:extLst>
                <a:ext uri="{FF2B5EF4-FFF2-40B4-BE49-F238E27FC236}">
                  <a16:creationId xmlns:a16="http://schemas.microsoft.com/office/drawing/2014/main" id="{FD368D95-9D4E-4244-81C9-399EB24AC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97" y="559804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5">
              <a:extLst>
                <a:ext uri="{FF2B5EF4-FFF2-40B4-BE49-F238E27FC236}">
                  <a16:creationId xmlns:a16="http://schemas.microsoft.com/office/drawing/2014/main" id="{64D051D9-A73B-914F-967C-654DF573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072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98F1BB2-61D8-6A47-9922-39F780C42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7866" y="5597410"/>
              <a:ext cx="1197084" cy="90063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D9367444-2F22-344D-A3C9-CA0D98C17D47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4195763"/>
            <a:ext cx="3822700" cy="2219325"/>
            <a:chOff x="3630236" y="4277427"/>
            <a:chExt cx="3822443" cy="222062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29D32B-A4F0-DF4E-BF30-931914DD8389}"/>
                </a:ext>
              </a:extLst>
            </p:cNvPr>
            <p:cNvSpPr txBox="1"/>
            <p:nvPr/>
          </p:nvSpPr>
          <p:spPr>
            <a:xfrm>
              <a:off x="3630236" y="4277427"/>
              <a:ext cx="1165147" cy="177904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IMAGE SLIDES</a:t>
              </a:r>
            </a:p>
          </p:txBody>
        </p:sp>
        <p:pic>
          <p:nvPicPr>
            <p:cNvPr id="34" name="Picture 39">
              <a:extLst>
                <a:ext uri="{FF2B5EF4-FFF2-40B4-BE49-F238E27FC236}">
                  <a16:creationId xmlns:a16="http://schemas.microsoft.com/office/drawing/2014/main" id="{16C84596-A884-2142-91FE-C7ADFA6D9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236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0">
              <a:extLst>
                <a:ext uri="{FF2B5EF4-FFF2-40B4-BE49-F238E27FC236}">
                  <a16:creationId xmlns:a16="http://schemas.microsoft.com/office/drawing/2014/main" id="{24E0915D-6AB3-9141-9AF0-C47F96DD2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011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1">
              <a:extLst>
                <a:ext uri="{FF2B5EF4-FFF2-40B4-BE49-F238E27FC236}">
                  <a16:creationId xmlns:a16="http://schemas.microsoft.com/office/drawing/2014/main" id="{2BE20168-411D-9B4E-8087-0792C36BC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786" y="4978656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2">
              <a:extLst>
                <a:ext uri="{FF2B5EF4-FFF2-40B4-BE49-F238E27FC236}">
                  <a16:creationId xmlns:a16="http://schemas.microsoft.com/office/drawing/2014/main" id="{E57A5A30-6AE9-B747-99C0-6042058D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023" y="5598049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3">
              <a:extLst>
                <a:ext uri="{FF2B5EF4-FFF2-40B4-BE49-F238E27FC236}">
                  <a16:creationId xmlns:a16="http://schemas.microsoft.com/office/drawing/2014/main" id="{4F1E02E0-13DD-5540-8F93-E1DD8E57A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798" y="5598049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4E4B43CE-F714-CF4A-A5DB-9632185F0D1F}"/>
              </a:ext>
            </a:extLst>
          </p:cNvPr>
          <p:cNvGrpSpPr>
            <a:grpSpLocks/>
          </p:cNvGrpSpPr>
          <p:nvPr/>
        </p:nvGrpSpPr>
        <p:grpSpPr bwMode="auto">
          <a:xfrm>
            <a:off x="7496175" y="4195763"/>
            <a:ext cx="1200150" cy="2517775"/>
            <a:chOff x="7496556" y="4277427"/>
            <a:chExt cx="1200466" cy="251908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0483E5-2C7B-E642-A20A-1BA62A9F8936}"/>
                </a:ext>
              </a:extLst>
            </p:cNvPr>
            <p:cNvSpPr txBox="1"/>
            <p:nvPr/>
          </p:nvSpPr>
          <p:spPr>
            <a:xfrm>
              <a:off x="7496556" y="6543965"/>
              <a:ext cx="970218" cy="252544"/>
            </a:xfrm>
            <a:prstGeom prst="rect">
              <a:avLst/>
            </a:prstGeom>
            <a:noFill/>
          </p:spPr>
          <p:txBody>
            <a:bodyPr lIns="0" tIns="0" r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dirty="0">
                  <a:latin typeface="+mn-lt"/>
                </a:rPr>
                <a:t>▴Use to bookend all presentations.</a:t>
              </a:r>
            </a:p>
          </p:txBody>
        </p:sp>
        <p:pic>
          <p:nvPicPr>
            <p:cNvPr id="41" name="Picture 46">
              <a:extLst>
                <a:ext uri="{FF2B5EF4-FFF2-40B4-BE49-F238E27FC236}">
                  <a16:creationId xmlns:a16="http://schemas.microsoft.com/office/drawing/2014/main" id="{78CDCD03-D8DB-F54F-9EE3-F8340EEF6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96556" y="4556741"/>
              <a:ext cx="1200466" cy="898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009B38-4394-554F-841D-6EF1B7019DA7}"/>
                </a:ext>
              </a:extLst>
            </p:cNvPr>
            <p:cNvSpPr txBox="1"/>
            <p:nvPr/>
          </p:nvSpPr>
          <p:spPr>
            <a:xfrm>
              <a:off x="7496556" y="4277427"/>
              <a:ext cx="1022619" cy="177892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CLOSING</a:t>
              </a:r>
            </a:p>
          </p:txBody>
        </p:sp>
        <p:pic>
          <p:nvPicPr>
            <p:cNvPr id="43" name="Picture 48">
              <a:extLst>
                <a:ext uri="{FF2B5EF4-FFF2-40B4-BE49-F238E27FC236}">
                  <a16:creationId xmlns:a16="http://schemas.microsoft.com/office/drawing/2014/main" id="{87822346-12FB-3341-84AC-3F09D453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556" y="5591909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38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neColumn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4763"/>
            <a:ext cx="9145191" cy="1195388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4521" y="1538748"/>
            <a:ext cx="7350919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68B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04521" y="274723"/>
            <a:ext cx="2995613" cy="6364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44123B9-2B55-B043-8936-55D752862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31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neColumn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4763"/>
            <a:ext cx="9145191" cy="1195388"/>
          </a:xfrm>
          <a:prstGeom prst="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71" y="1524000"/>
            <a:ext cx="7350919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A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90" y="274723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B08F9FE-6D43-734E-BF28-B42874871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7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ne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4763"/>
            <a:ext cx="9145191" cy="1195388"/>
          </a:xfrm>
          <a:prstGeom prst="rect">
            <a:avLst/>
          </a:prstGeom>
          <a:solidFill>
            <a:srgbClr val="14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71" y="1524000"/>
            <a:ext cx="7350919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468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90" y="274723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5D73963-2828-B74E-8695-F2D0D5FB5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86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Column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-4763"/>
            <a:ext cx="9145191" cy="1195388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F68B1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69" y="1524000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68B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86299" y="1514475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68B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90" y="274723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0B8737-292C-F846-9C05-E14ED51AC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45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Column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-4763"/>
            <a:ext cx="9145191" cy="1195388"/>
          </a:xfrm>
          <a:prstGeom prst="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69" y="1524000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A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86299" y="1514475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A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90" y="274723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9A2E8E2-90C0-5A4C-B2C9-FD0DC407A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1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One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-4763"/>
            <a:ext cx="9145191" cy="1195388"/>
          </a:xfrm>
          <a:prstGeom prst="rect">
            <a:avLst/>
          </a:prstGeom>
          <a:solidFill>
            <a:srgbClr val="14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2130030" y="3262314"/>
            <a:ext cx="184731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 altLang="en-US" sz="788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69" y="1524000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468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86299" y="1514475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468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90" y="274723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AE604BA-C3B4-874B-AC77-F6E50C708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99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4763"/>
            <a:ext cx="9145191" cy="1195388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90" y="274723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8430522-D5E6-5249-A269-16DD61345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0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2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6720" y="2156618"/>
            <a:ext cx="5476875" cy="1497013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Sub-header"/>
          <p:cNvSpPr>
            <a:spLocks noGrp="1"/>
          </p:cNvSpPr>
          <p:nvPr>
            <p:ph type="body" sz="quarter" idx="12"/>
          </p:nvPr>
        </p:nvSpPr>
        <p:spPr>
          <a:xfrm>
            <a:off x="306720" y="3952875"/>
            <a:ext cx="7752080" cy="67699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458F0-CD92-E545-86A3-BC0567EE19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20" y="5791683"/>
            <a:ext cx="1793990" cy="3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4763"/>
            <a:ext cx="9145191" cy="1195388"/>
          </a:xfrm>
          <a:prstGeom prst="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90" y="274723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D4D2614-73AC-6542-8744-BAB71E385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70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4763"/>
            <a:ext cx="9145191" cy="1195388"/>
          </a:xfrm>
          <a:prstGeom prst="rect">
            <a:avLst/>
          </a:prstGeom>
          <a:solidFill>
            <a:srgbClr val="14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90" y="274723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623A06C-80A3-5E42-A947-4F6170D02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28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03"/>
          <a:stretch/>
        </p:blipFill>
        <p:spPr>
          <a:xfrm>
            <a:off x="1" y="-16134"/>
            <a:ext cx="9154511" cy="4838700"/>
          </a:xfrm>
          <a:prstGeom prst="rect">
            <a:avLst/>
          </a:prstGeom>
        </p:spPr>
      </p:pic>
      <p:sp>
        <p:nvSpPr>
          <p:cNvPr id="30" name="Right Triangle 11"/>
          <p:cNvSpPr/>
          <p:nvPr userDrawn="1"/>
        </p:nvSpPr>
        <p:spPr>
          <a:xfrm flipH="1" flipV="1">
            <a:off x="5105400" y="-16134"/>
            <a:ext cx="4049111" cy="6493134"/>
          </a:xfrm>
          <a:custGeom>
            <a:avLst/>
            <a:gdLst>
              <a:gd name="connsiteX0" fmla="*/ 0 w 4049111"/>
              <a:gd name="connsiteY0" fmla="*/ 6493134 h 6493134"/>
              <a:gd name="connsiteX1" fmla="*/ 0 w 4049111"/>
              <a:gd name="connsiteY1" fmla="*/ 0 h 6493134"/>
              <a:gd name="connsiteX2" fmla="*/ 4049111 w 4049111"/>
              <a:gd name="connsiteY2" fmla="*/ 6493134 h 6493134"/>
              <a:gd name="connsiteX3" fmla="*/ 0 w 4049111"/>
              <a:gd name="connsiteY3" fmla="*/ 6493134 h 6493134"/>
              <a:gd name="connsiteX0" fmla="*/ 0 w 4049111"/>
              <a:gd name="connsiteY0" fmla="*/ 6493134 h 6584574"/>
              <a:gd name="connsiteX1" fmla="*/ 0 w 4049111"/>
              <a:gd name="connsiteY1" fmla="*/ 0 h 6584574"/>
              <a:gd name="connsiteX2" fmla="*/ 4049111 w 4049111"/>
              <a:gd name="connsiteY2" fmla="*/ 6493134 h 6584574"/>
              <a:gd name="connsiteX3" fmla="*/ 91440 w 4049111"/>
              <a:gd name="connsiteY3" fmla="*/ 6584574 h 6584574"/>
              <a:gd name="connsiteX0" fmla="*/ 0 w 4049111"/>
              <a:gd name="connsiteY0" fmla="*/ 6493134 h 6493134"/>
              <a:gd name="connsiteX1" fmla="*/ 0 w 4049111"/>
              <a:gd name="connsiteY1" fmla="*/ 0 h 6493134"/>
              <a:gd name="connsiteX2" fmla="*/ 4049111 w 4049111"/>
              <a:gd name="connsiteY2" fmla="*/ 6493134 h 6493134"/>
              <a:gd name="connsiteX0" fmla="*/ 0 w 4049111"/>
              <a:gd name="connsiteY0" fmla="*/ 6493134 h 6493134"/>
              <a:gd name="connsiteX1" fmla="*/ 0 w 4049111"/>
              <a:gd name="connsiteY1" fmla="*/ 0 h 6493134"/>
              <a:gd name="connsiteX2" fmla="*/ 4049111 w 4049111"/>
              <a:gd name="connsiteY2" fmla="*/ 6493134 h 6493134"/>
              <a:gd name="connsiteX3" fmla="*/ 0 w 4049111"/>
              <a:gd name="connsiteY3" fmla="*/ 6493134 h 6493134"/>
              <a:gd name="connsiteX0" fmla="*/ 4049111 w 4140551"/>
              <a:gd name="connsiteY0" fmla="*/ 6493134 h 6584574"/>
              <a:gd name="connsiteX1" fmla="*/ 0 w 4140551"/>
              <a:gd name="connsiteY1" fmla="*/ 6493134 h 6584574"/>
              <a:gd name="connsiteX2" fmla="*/ 0 w 4140551"/>
              <a:gd name="connsiteY2" fmla="*/ 0 h 6584574"/>
              <a:gd name="connsiteX3" fmla="*/ 4140551 w 4140551"/>
              <a:gd name="connsiteY3" fmla="*/ 6584574 h 6584574"/>
              <a:gd name="connsiteX0" fmla="*/ 4049111 w 4140551"/>
              <a:gd name="connsiteY0" fmla="*/ 6493134 h 6584574"/>
              <a:gd name="connsiteX1" fmla="*/ 0 w 4140551"/>
              <a:gd name="connsiteY1" fmla="*/ 6493134 h 6584574"/>
              <a:gd name="connsiteX2" fmla="*/ 0 w 4140551"/>
              <a:gd name="connsiteY2" fmla="*/ 0 h 6584574"/>
              <a:gd name="connsiteX3" fmla="*/ 4140551 w 4140551"/>
              <a:gd name="connsiteY3" fmla="*/ 6584574 h 6584574"/>
              <a:gd name="connsiteX0" fmla="*/ 4049111 w 4049111"/>
              <a:gd name="connsiteY0" fmla="*/ 6493134 h 6493134"/>
              <a:gd name="connsiteX1" fmla="*/ 0 w 4049111"/>
              <a:gd name="connsiteY1" fmla="*/ 6493134 h 6493134"/>
              <a:gd name="connsiteX2" fmla="*/ 0 w 4049111"/>
              <a:gd name="connsiteY2" fmla="*/ 0 h 6493134"/>
              <a:gd name="connsiteX0" fmla="*/ 4049111 w 4049111"/>
              <a:gd name="connsiteY0" fmla="*/ 6493134 h 6493134"/>
              <a:gd name="connsiteX1" fmla="*/ 0 w 4049111"/>
              <a:gd name="connsiteY1" fmla="*/ 6493134 h 6493134"/>
              <a:gd name="connsiteX2" fmla="*/ 0 w 4049111"/>
              <a:gd name="connsiteY2" fmla="*/ 0 h 6493134"/>
              <a:gd name="connsiteX0" fmla="*/ 4049111 w 4049111"/>
              <a:gd name="connsiteY0" fmla="*/ 6493134 h 6493134"/>
              <a:gd name="connsiteX1" fmla="*/ 0 w 4049111"/>
              <a:gd name="connsiteY1" fmla="*/ 6493134 h 6493134"/>
              <a:gd name="connsiteX2" fmla="*/ 0 w 4049111"/>
              <a:gd name="connsiteY2" fmla="*/ 0 h 6493134"/>
              <a:gd name="connsiteX3" fmla="*/ 4049111 w 4049111"/>
              <a:gd name="connsiteY3" fmla="*/ 6493134 h 64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111" h="6493134">
                <a:moveTo>
                  <a:pt x="4049111" y="6493134"/>
                </a:moveTo>
                <a:lnTo>
                  <a:pt x="0" y="6493134"/>
                </a:lnTo>
                <a:lnTo>
                  <a:pt x="0" y="0"/>
                </a:lnTo>
                <a:lnTo>
                  <a:pt x="4049111" y="6493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1" name="Right Triangle 10"/>
          <p:cNvSpPr/>
          <p:nvPr userDrawn="1"/>
        </p:nvSpPr>
        <p:spPr>
          <a:xfrm>
            <a:off x="-10518" y="2590802"/>
            <a:ext cx="9165029" cy="4295775"/>
          </a:xfrm>
          <a:custGeom>
            <a:avLst/>
            <a:gdLst>
              <a:gd name="connsiteX0" fmla="*/ 0 w 9230714"/>
              <a:gd name="connsiteY0" fmla="*/ 2438401 h 2438401"/>
              <a:gd name="connsiteX1" fmla="*/ 0 w 9230714"/>
              <a:gd name="connsiteY1" fmla="*/ 0 h 2438401"/>
              <a:gd name="connsiteX2" fmla="*/ 9230714 w 9230714"/>
              <a:gd name="connsiteY2" fmla="*/ 2438401 h 2438401"/>
              <a:gd name="connsiteX3" fmla="*/ 0 w 9230714"/>
              <a:gd name="connsiteY3" fmla="*/ 2438401 h 2438401"/>
              <a:gd name="connsiteX0" fmla="*/ 9525 w 9230714"/>
              <a:gd name="connsiteY0" fmla="*/ 2924176 h 2924176"/>
              <a:gd name="connsiteX1" fmla="*/ 0 w 9230714"/>
              <a:gd name="connsiteY1" fmla="*/ 0 h 2924176"/>
              <a:gd name="connsiteX2" fmla="*/ 9230714 w 9230714"/>
              <a:gd name="connsiteY2" fmla="*/ 2438401 h 2924176"/>
              <a:gd name="connsiteX3" fmla="*/ 9525 w 9230714"/>
              <a:gd name="connsiteY3" fmla="*/ 2924176 h 2924176"/>
              <a:gd name="connsiteX0" fmla="*/ 9525 w 9230714"/>
              <a:gd name="connsiteY0" fmla="*/ 2924176 h 2924176"/>
              <a:gd name="connsiteX1" fmla="*/ 0 w 9230714"/>
              <a:gd name="connsiteY1" fmla="*/ 0 h 2924176"/>
              <a:gd name="connsiteX2" fmla="*/ 9144989 w 9230714"/>
              <a:gd name="connsiteY2" fmla="*/ 1066800 h 2924176"/>
              <a:gd name="connsiteX3" fmla="*/ 9230714 w 9230714"/>
              <a:gd name="connsiteY3" fmla="*/ 2438401 h 2924176"/>
              <a:gd name="connsiteX4" fmla="*/ 9525 w 9230714"/>
              <a:gd name="connsiteY4" fmla="*/ 2924176 h 2924176"/>
              <a:gd name="connsiteX0" fmla="*/ 9525 w 9230714"/>
              <a:gd name="connsiteY0" fmla="*/ 2924176 h 2924176"/>
              <a:gd name="connsiteX1" fmla="*/ 0 w 9230714"/>
              <a:gd name="connsiteY1" fmla="*/ 0 h 2924176"/>
              <a:gd name="connsiteX2" fmla="*/ 9144989 w 9230714"/>
              <a:gd name="connsiteY2" fmla="*/ 1066800 h 2924176"/>
              <a:gd name="connsiteX3" fmla="*/ 9230714 w 9230714"/>
              <a:gd name="connsiteY3" fmla="*/ 2438401 h 2924176"/>
              <a:gd name="connsiteX4" fmla="*/ 9525 w 9230714"/>
              <a:gd name="connsiteY4" fmla="*/ 2924176 h 2924176"/>
              <a:gd name="connsiteX0" fmla="*/ 9525 w 9173564"/>
              <a:gd name="connsiteY0" fmla="*/ 2924176 h 2924176"/>
              <a:gd name="connsiteX1" fmla="*/ 0 w 9173564"/>
              <a:gd name="connsiteY1" fmla="*/ 0 h 2924176"/>
              <a:gd name="connsiteX2" fmla="*/ 9144989 w 9173564"/>
              <a:gd name="connsiteY2" fmla="*/ 1066800 h 2924176"/>
              <a:gd name="connsiteX3" fmla="*/ 9173564 w 9173564"/>
              <a:gd name="connsiteY3" fmla="*/ 2905126 h 2924176"/>
              <a:gd name="connsiteX4" fmla="*/ 9525 w 9173564"/>
              <a:gd name="connsiteY4" fmla="*/ 2924176 h 2924176"/>
              <a:gd name="connsiteX0" fmla="*/ 9525 w 9164039"/>
              <a:gd name="connsiteY0" fmla="*/ 2924176 h 2924176"/>
              <a:gd name="connsiteX1" fmla="*/ 0 w 9164039"/>
              <a:gd name="connsiteY1" fmla="*/ 0 h 2924176"/>
              <a:gd name="connsiteX2" fmla="*/ 9144989 w 9164039"/>
              <a:gd name="connsiteY2" fmla="*/ 1066800 h 2924176"/>
              <a:gd name="connsiteX3" fmla="*/ 9164039 w 9164039"/>
              <a:gd name="connsiteY3" fmla="*/ 2905126 h 2924176"/>
              <a:gd name="connsiteX4" fmla="*/ 9525 w 9164039"/>
              <a:gd name="connsiteY4" fmla="*/ 2924176 h 2924176"/>
              <a:gd name="connsiteX0" fmla="*/ 9525 w 9164039"/>
              <a:gd name="connsiteY0" fmla="*/ 2924176 h 2924176"/>
              <a:gd name="connsiteX1" fmla="*/ 0 w 9164039"/>
              <a:gd name="connsiteY1" fmla="*/ 0 h 2924176"/>
              <a:gd name="connsiteX2" fmla="*/ 9144989 w 9164039"/>
              <a:gd name="connsiteY2" fmla="*/ 1057275 h 2924176"/>
              <a:gd name="connsiteX3" fmla="*/ 9164039 w 9164039"/>
              <a:gd name="connsiteY3" fmla="*/ 2905126 h 2924176"/>
              <a:gd name="connsiteX4" fmla="*/ 9525 w 9164039"/>
              <a:gd name="connsiteY4" fmla="*/ 2924176 h 2924176"/>
              <a:gd name="connsiteX0" fmla="*/ 9525 w 9164039"/>
              <a:gd name="connsiteY0" fmla="*/ 2933701 h 2933701"/>
              <a:gd name="connsiteX1" fmla="*/ 0 w 9164039"/>
              <a:gd name="connsiteY1" fmla="*/ 0 h 2933701"/>
              <a:gd name="connsiteX2" fmla="*/ 9144989 w 9164039"/>
              <a:gd name="connsiteY2" fmla="*/ 1066800 h 2933701"/>
              <a:gd name="connsiteX3" fmla="*/ 9164039 w 9164039"/>
              <a:gd name="connsiteY3" fmla="*/ 2914651 h 2933701"/>
              <a:gd name="connsiteX4" fmla="*/ 9525 w 9164039"/>
              <a:gd name="connsiteY4" fmla="*/ 2933701 h 2933701"/>
              <a:gd name="connsiteX0" fmla="*/ 9525 w 9164039"/>
              <a:gd name="connsiteY0" fmla="*/ 2933701 h 2933701"/>
              <a:gd name="connsiteX1" fmla="*/ 0 w 9164039"/>
              <a:gd name="connsiteY1" fmla="*/ 0 h 2933701"/>
              <a:gd name="connsiteX2" fmla="*/ 9144989 w 9164039"/>
              <a:gd name="connsiteY2" fmla="*/ 1066800 h 2933701"/>
              <a:gd name="connsiteX3" fmla="*/ 9164039 w 9164039"/>
              <a:gd name="connsiteY3" fmla="*/ 2914651 h 2933701"/>
              <a:gd name="connsiteX4" fmla="*/ 9525 w 9164039"/>
              <a:gd name="connsiteY4" fmla="*/ 2933701 h 2933701"/>
              <a:gd name="connsiteX0" fmla="*/ 9525 w 9164039"/>
              <a:gd name="connsiteY0" fmla="*/ 2933701 h 2933701"/>
              <a:gd name="connsiteX1" fmla="*/ 0 w 9164039"/>
              <a:gd name="connsiteY1" fmla="*/ 0 h 2933701"/>
              <a:gd name="connsiteX2" fmla="*/ 9154514 w 9164039"/>
              <a:gd name="connsiteY2" fmla="*/ 1352550 h 2933701"/>
              <a:gd name="connsiteX3" fmla="*/ 9164039 w 9164039"/>
              <a:gd name="connsiteY3" fmla="*/ 2914651 h 2933701"/>
              <a:gd name="connsiteX4" fmla="*/ 9525 w 9164039"/>
              <a:gd name="connsiteY4" fmla="*/ 2933701 h 2933701"/>
              <a:gd name="connsiteX0" fmla="*/ 9525 w 9164040"/>
              <a:gd name="connsiteY0" fmla="*/ 2933701 h 2933701"/>
              <a:gd name="connsiteX1" fmla="*/ 0 w 9164040"/>
              <a:gd name="connsiteY1" fmla="*/ 0 h 2933701"/>
              <a:gd name="connsiteX2" fmla="*/ 9164038 w 9164040"/>
              <a:gd name="connsiteY2" fmla="*/ 2016048 h 2933701"/>
              <a:gd name="connsiteX3" fmla="*/ 9164039 w 9164040"/>
              <a:gd name="connsiteY3" fmla="*/ 2914651 h 2933701"/>
              <a:gd name="connsiteX4" fmla="*/ 9525 w 9164040"/>
              <a:gd name="connsiteY4" fmla="*/ 2933701 h 2933701"/>
              <a:gd name="connsiteX0" fmla="*/ 1 w 9164040"/>
              <a:gd name="connsiteY0" fmla="*/ 2933701 h 2933701"/>
              <a:gd name="connsiteX1" fmla="*/ 0 w 9164040"/>
              <a:gd name="connsiteY1" fmla="*/ 0 h 2933701"/>
              <a:gd name="connsiteX2" fmla="*/ 9164038 w 9164040"/>
              <a:gd name="connsiteY2" fmla="*/ 2016048 h 2933701"/>
              <a:gd name="connsiteX3" fmla="*/ 9164039 w 9164040"/>
              <a:gd name="connsiteY3" fmla="*/ 2914651 h 2933701"/>
              <a:gd name="connsiteX4" fmla="*/ 1 w 9164040"/>
              <a:gd name="connsiteY4" fmla="*/ 2933701 h 2933701"/>
              <a:gd name="connsiteX0" fmla="*/ 1 w 9297164"/>
              <a:gd name="connsiteY0" fmla="*/ 2933701 h 2933701"/>
              <a:gd name="connsiteX1" fmla="*/ 0 w 9297164"/>
              <a:gd name="connsiteY1" fmla="*/ 0 h 2933701"/>
              <a:gd name="connsiteX2" fmla="*/ 9164038 w 9297164"/>
              <a:gd name="connsiteY2" fmla="*/ 2016048 h 2933701"/>
              <a:gd name="connsiteX3" fmla="*/ 9164039 w 9297164"/>
              <a:gd name="connsiteY3" fmla="*/ 2914651 h 2933701"/>
              <a:gd name="connsiteX4" fmla="*/ 1 w 9297164"/>
              <a:gd name="connsiteY4" fmla="*/ 2933701 h 2933701"/>
              <a:gd name="connsiteX0" fmla="*/ 9164039 w 9329031"/>
              <a:gd name="connsiteY0" fmla="*/ 2914651 h 2977098"/>
              <a:gd name="connsiteX1" fmla="*/ 1 w 9329031"/>
              <a:gd name="connsiteY1" fmla="*/ 2933701 h 2977098"/>
              <a:gd name="connsiteX2" fmla="*/ 0 w 9329031"/>
              <a:gd name="connsiteY2" fmla="*/ 0 h 2977098"/>
              <a:gd name="connsiteX3" fmla="*/ 9164038 w 9329031"/>
              <a:gd name="connsiteY3" fmla="*/ 2016048 h 2977098"/>
              <a:gd name="connsiteX4" fmla="*/ 9255469 w 9329031"/>
              <a:gd name="connsiteY4" fmla="*/ 2977098 h 2977098"/>
              <a:gd name="connsiteX0" fmla="*/ 9164039 w 9547426"/>
              <a:gd name="connsiteY0" fmla="*/ 2914651 h 2933701"/>
              <a:gd name="connsiteX1" fmla="*/ 1 w 9547426"/>
              <a:gd name="connsiteY1" fmla="*/ 2933701 h 2933701"/>
              <a:gd name="connsiteX2" fmla="*/ 0 w 9547426"/>
              <a:gd name="connsiteY2" fmla="*/ 0 h 2933701"/>
              <a:gd name="connsiteX3" fmla="*/ 9164038 w 9547426"/>
              <a:gd name="connsiteY3" fmla="*/ 2016048 h 2933701"/>
              <a:gd name="connsiteX4" fmla="*/ 9499993 w 9547426"/>
              <a:gd name="connsiteY4" fmla="*/ 2788306 h 2933701"/>
              <a:gd name="connsiteX0" fmla="*/ 9164039 w 9164040"/>
              <a:gd name="connsiteY0" fmla="*/ 2914651 h 2933701"/>
              <a:gd name="connsiteX1" fmla="*/ 1 w 9164040"/>
              <a:gd name="connsiteY1" fmla="*/ 2933701 h 2933701"/>
              <a:gd name="connsiteX2" fmla="*/ 0 w 9164040"/>
              <a:gd name="connsiteY2" fmla="*/ 0 h 2933701"/>
              <a:gd name="connsiteX3" fmla="*/ 9164038 w 9164040"/>
              <a:gd name="connsiteY3" fmla="*/ 2016048 h 2933701"/>
              <a:gd name="connsiteX0" fmla="*/ 9164039 w 9164040"/>
              <a:gd name="connsiteY0" fmla="*/ 2914651 h 2933701"/>
              <a:gd name="connsiteX1" fmla="*/ 1 w 9164040"/>
              <a:gd name="connsiteY1" fmla="*/ 2933701 h 2933701"/>
              <a:gd name="connsiteX2" fmla="*/ 0 w 9164040"/>
              <a:gd name="connsiteY2" fmla="*/ 0 h 2933701"/>
              <a:gd name="connsiteX3" fmla="*/ 9164038 w 9164040"/>
              <a:gd name="connsiteY3" fmla="*/ 2016048 h 2933701"/>
              <a:gd name="connsiteX4" fmla="*/ 9164039 w 9164040"/>
              <a:gd name="connsiteY4" fmla="*/ 2914651 h 2933701"/>
              <a:gd name="connsiteX0" fmla="*/ 1 w 9164040"/>
              <a:gd name="connsiteY0" fmla="*/ 2933701 h 2996148"/>
              <a:gd name="connsiteX1" fmla="*/ 0 w 9164040"/>
              <a:gd name="connsiteY1" fmla="*/ 0 h 2996148"/>
              <a:gd name="connsiteX2" fmla="*/ 9164038 w 9164040"/>
              <a:gd name="connsiteY2" fmla="*/ 2016048 h 2996148"/>
              <a:gd name="connsiteX3" fmla="*/ 9164039 w 9164040"/>
              <a:gd name="connsiteY3" fmla="*/ 2914651 h 2996148"/>
              <a:gd name="connsiteX4" fmla="*/ 91431 w 9164040"/>
              <a:gd name="connsiteY4" fmla="*/ 2996148 h 2996148"/>
              <a:gd name="connsiteX0" fmla="*/ 1 w 9164040"/>
              <a:gd name="connsiteY0" fmla="*/ 2933701 h 2933701"/>
              <a:gd name="connsiteX1" fmla="*/ 0 w 9164040"/>
              <a:gd name="connsiteY1" fmla="*/ 0 h 2933701"/>
              <a:gd name="connsiteX2" fmla="*/ 9164038 w 9164040"/>
              <a:gd name="connsiteY2" fmla="*/ 2016048 h 2933701"/>
              <a:gd name="connsiteX3" fmla="*/ 9164039 w 9164040"/>
              <a:gd name="connsiteY3" fmla="*/ 2914651 h 2933701"/>
              <a:gd name="connsiteX0" fmla="*/ 1 w 9164040"/>
              <a:gd name="connsiteY0" fmla="*/ 2933701 h 2933701"/>
              <a:gd name="connsiteX1" fmla="*/ 0 w 9164040"/>
              <a:gd name="connsiteY1" fmla="*/ 0 h 2933701"/>
              <a:gd name="connsiteX2" fmla="*/ 9164038 w 9164040"/>
              <a:gd name="connsiteY2" fmla="*/ 2016048 h 2933701"/>
              <a:gd name="connsiteX3" fmla="*/ 9164039 w 9164040"/>
              <a:gd name="connsiteY3" fmla="*/ 2914651 h 2933701"/>
              <a:gd name="connsiteX4" fmla="*/ 1 w 9164040"/>
              <a:gd name="connsiteY4" fmla="*/ 2933701 h 2933701"/>
              <a:gd name="connsiteX0" fmla="*/ 0 w 9164040"/>
              <a:gd name="connsiteY0" fmla="*/ 0 h 2933701"/>
              <a:gd name="connsiteX1" fmla="*/ 9164038 w 9164040"/>
              <a:gd name="connsiteY1" fmla="*/ 2016048 h 2933701"/>
              <a:gd name="connsiteX2" fmla="*/ 9164039 w 9164040"/>
              <a:gd name="connsiteY2" fmla="*/ 2914651 h 2933701"/>
              <a:gd name="connsiteX3" fmla="*/ 1 w 9164040"/>
              <a:gd name="connsiteY3" fmla="*/ 2933701 h 2933701"/>
              <a:gd name="connsiteX4" fmla="*/ 91430 w 9164040"/>
              <a:gd name="connsiteY4" fmla="*/ 62447 h 2933701"/>
              <a:gd name="connsiteX0" fmla="*/ 0 w 9164040"/>
              <a:gd name="connsiteY0" fmla="*/ 0 h 2933701"/>
              <a:gd name="connsiteX1" fmla="*/ 9164038 w 9164040"/>
              <a:gd name="connsiteY1" fmla="*/ 2016048 h 2933701"/>
              <a:gd name="connsiteX2" fmla="*/ 9164039 w 9164040"/>
              <a:gd name="connsiteY2" fmla="*/ 2914651 h 2933701"/>
              <a:gd name="connsiteX3" fmla="*/ 1 w 9164040"/>
              <a:gd name="connsiteY3" fmla="*/ 2933701 h 293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040" h="2933701">
                <a:moveTo>
                  <a:pt x="0" y="0"/>
                </a:moveTo>
                <a:cubicBezTo>
                  <a:pt x="13030" y="3175"/>
                  <a:pt x="9170058" y="2022398"/>
                  <a:pt x="9164038" y="2016048"/>
                </a:cubicBezTo>
                <a:cubicBezTo>
                  <a:pt x="9164038" y="2315582"/>
                  <a:pt x="9164039" y="2615117"/>
                  <a:pt x="9164039" y="2914651"/>
                </a:cubicBezTo>
                <a:lnTo>
                  <a:pt x="1" y="2933701"/>
                </a:lnTo>
              </a:path>
            </a:pathLst>
          </a:cu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2" name="Right Triangle 9"/>
          <p:cNvSpPr/>
          <p:nvPr userDrawn="1"/>
        </p:nvSpPr>
        <p:spPr>
          <a:xfrm flipH="1">
            <a:off x="610586" y="3990975"/>
            <a:ext cx="8543926" cy="2895600"/>
          </a:xfrm>
          <a:custGeom>
            <a:avLst/>
            <a:gdLst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91440 w 8543926"/>
              <a:gd name="connsiteY3" fmla="*/ 9144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2895600 h 2987040"/>
              <a:gd name="connsiteX1" fmla="*/ 0 w 8543926"/>
              <a:gd name="connsiteY1" fmla="*/ 0 h 2987040"/>
              <a:gd name="connsiteX2" fmla="*/ 8543926 w 8543926"/>
              <a:gd name="connsiteY2" fmla="*/ 2895600 h 2987040"/>
              <a:gd name="connsiteX3" fmla="*/ 91440 w 8543926"/>
              <a:gd name="connsiteY3" fmla="*/ 2987040 h 298704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8543926 w 8635366"/>
              <a:gd name="connsiteY0" fmla="*/ 2895600 h 2987040"/>
              <a:gd name="connsiteX1" fmla="*/ 0 w 8635366"/>
              <a:gd name="connsiteY1" fmla="*/ 2895600 h 2987040"/>
              <a:gd name="connsiteX2" fmla="*/ 0 w 8635366"/>
              <a:gd name="connsiteY2" fmla="*/ 0 h 2987040"/>
              <a:gd name="connsiteX3" fmla="*/ 8635366 w 8635366"/>
              <a:gd name="connsiteY3" fmla="*/ 2987040 h 2987040"/>
              <a:gd name="connsiteX0" fmla="*/ 8543926 w 8543926"/>
              <a:gd name="connsiteY0" fmla="*/ 2895600 h 2895600"/>
              <a:gd name="connsiteX1" fmla="*/ 0 w 8543926"/>
              <a:gd name="connsiteY1" fmla="*/ 2895600 h 2895600"/>
              <a:gd name="connsiteX2" fmla="*/ 0 w 8543926"/>
              <a:gd name="connsiteY2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3926" h="2895600">
                <a:moveTo>
                  <a:pt x="8543926" y="2895600"/>
                </a:moveTo>
                <a:lnTo>
                  <a:pt x="0" y="289560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Right Triangle 9"/>
          <p:cNvSpPr/>
          <p:nvPr userDrawn="1"/>
        </p:nvSpPr>
        <p:spPr>
          <a:xfrm flipH="1">
            <a:off x="610586" y="4789326"/>
            <a:ext cx="8543926" cy="2097250"/>
          </a:xfrm>
          <a:custGeom>
            <a:avLst/>
            <a:gdLst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91440 w 8543926"/>
              <a:gd name="connsiteY3" fmla="*/ 9144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2895600 h 2987040"/>
              <a:gd name="connsiteX1" fmla="*/ 0 w 8543926"/>
              <a:gd name="connsiteY1" fmla="*/ 0 h 2987040"/>
              <a:gd name="connsiteX2" fmla="*/ 8543926 w 8543926"/>
              <a:gd name="connsiteY2" fmla="*/ 2895600 h 2987040"/>
              <a:gd name="connsiteX3" fmla="*/ 91440 w 8543926"/>
              <a:gd name="connsiteY3" fmla="*/ 2987040 h 298704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8543926 w 8635366"/>
              <a:gd name="connsiteY0" fmla="*/ 2895600 h 2987040"/>
              <a:gd name="connsiteX1" fmla="*/ 0 w 8635366"/>
              <a:gd name="connsiteY1" fmla="*/ 2895600 h 2987040"/>
              <a:gd name="connsiteX2" fmla="*/ 0 w 8635366"/>
              <a:gd name="connsiteY2" fmla="*/ 0 h 2987040"/>
              <a:gd name="connsiteX3" fmla="*/ 8635366 w 8635366"/>
              <a:gd name="connsiteY3" fmla="*/ 2987040 h 2987040"/>
              <a:gd name="connsiteX0" fmla="*/ 8543926 w 8543926"/>
              <a:gd name="connsiteY0" fmla="*/ 2895600 h 2895600"/>
              <a:gd name="connsiteX1" fmla="*/ 0 w 8543926"/>
              <a:gd name="connsiteY1" fmla="*/ 2895600 h 2895600"/>
              <a:gd name="connsiteX2" fmla="*/ 0 w 8543926"/>
              <a:gd name="connsiteY2" fmla="*/ 0 h 2895600"/>
              <a:gd name="connsiteX0" fmla="*/ 8543926 w 8543926"/>
              <a:gd name="connsiteY0" fmla="*/ 2895600 h 2895600"/>
              <a:gd name="connsiteX1" fmla="*/ 0 w 8543926"/>
              <a:gd name="connsiteY1" fmla="*/ 2895600 h 2895600"/>
              <a:gd name="connsiteX2" fmla="*/ 0 w 8543926"/>
              <a:gd name="connsiteY2" fmla="*/ 0 h 2895600"/>
              <a:gd name="connsiteX3" fmla="*/ 8543926 w 8543926"/>
              <a:gd name="connsiteY3" fmla="*/ 2895600 h 2895600"/>
              <a:gd name="connsiteX0" fmla="*/ 8543926 w 8543926"/>
              <a:gd name="connsiteY0" fmla="*/ 2895600 h 2895600"/>
              <a:gd name="connsiteX1" fmla="*/ 0 w 8543926"/>
              <a:gd name="connsiteY1" fmla="*/ 2895600 h 2895600"/>
              <a:gd name="connsiteX2" fmla="*/ 0 w 8543926"/>
              <a:gd name="connsiteY2" fmla="*/ 0 h 2895600"/>
              <a:gd name="connsiteX3" fmla="*/ 2366005 w 8543926"/>
              <a:gd name="connsiteY3" fmla="*/ 785851 h 2895600"/>
              <a:gd name="connsiteX4" fmla="*/ 8543926 w 8543926"/>
              <a:gd name="connsiteY4" fmla="*/ 2895600 h 2895600"/>
              <a:gd name="connsiteX0" fmla="*/ 8543926 w 8543926"/>
              <a:gd name="connsiteY0" fmla="*/ 2895600 h 2895600"/>
              <a:gd name="connsiteX1" fmla="*/ 0 w 8543926"/>
              <a:gd name="connsiteY1" fmla="*/ 2895600 h 2895600"/>
              <a:gd name="connsiteX2" fmla="*/ 10511 w 8543926"/>
              <a:gd name="connsiteY2" fmla="*/ 1619783 h 2895600"/>
              <a:gd name="connsiteX3" fmla="*/ 0 w 8543926"/>
              <a:gd name="connsiteY3" fmla="*/ 0 h 2895600"/>
              <a:gd name="connsiteX4" fmla="*/ 2366005 w 8543926"/>
              <a:gd name="connsiteY4" fmla="*/ 785851 h 2895600"/>
              <a:gd name="connsiteX5" fmla="*/ 8543926 w 8543926"/>
              <a:gd name="connsiteY5" fmla="*/ 2895600 h 2895600"/>
              <a:gd name="connsiteX0" fmla="*/ 8543926 w 8543926"/>
              <a:gd name="connsiteY0" fmla="*/ 2149416 h 2149416"/>
              <a:gd name="connsiteX1" fmla="*/ 0 w 8543926"/>
              <a:gd name="connsiteY1" fmla="*/ 2149416 h 2149416"/>
              <a:gd name="connsiteX2" fmla="*/ 10511 w 8543926"/>
              <a:gd name="connsiteY2" fmla="*/ 873599 h 2149416"/>
              <a:gd name="connsiteX3" fmla="*/ 2366005 w 8543926"/>
              <a:gd name="connsiteY3" fmla="*/ 39667 h 2149416"/>
              <a:gd name="connsiteX4" fmla="*/ 8543926 w 8543926"/>
              <a:gd name="connsiteY4" fmla="*/ 2149416 h 2149416"/>
              <a:gd name="connsiteX0" fmla="*/ 8543926 w 8543926"/>
              <a:gd name="connsiteY0" fmla="*/ 2110086 h 2110086"/>
              <a:gd name="connsiteX1" fmla="*/ 0 w 8543926"/>
              <a:gd name="connsiteY1" fmla="*/ 2110086 h 2110086"/>
              <a:gd name="connsiteX2" fmla="*/ 10511 w 8543926"/>
              <a:gd name="connsiteY2" fmla="*/ 834269 h 2110086"/>
              <a:gd name="connsiteX3" fmla="*/ 2366005 w 8543926"/>
              <a:gd name="connsiteY3" fmla="*/ 337 h 2110086"/>
              <a:gd name="connsiteX4" fmla="*/ 8543926 w 8543926"/>
              <a:gd name="connsiteY4" fmla="*/ 2110086 h 2110086"/>
              <a:gd name="connsiteX0" fmla="*/ 8543926 w 8543926"/>
              <a:gd name="connsiteY0" fmla="*/ 2109948 h 2109948"/>
              <a:gd name="connsiteX1" fmla="*/ 0 w 8543926"/>
              <a:gd name="connsiteY1" fmla="*/ 2109948 h 2109948"/>
              <a:gd name="connsiteX2" fmla="*/ 10511 w 8543926"/>
              <a:gd name="connsiteY2" fmla="*/ 834131 h 2109948"/>
              <a:gd name="connsiteX3" fmla="*/ 2366005 w 8543926"/>
              <a:gd name="connsiteY3" fmla="*/ 199 h 2109948"/>
              <a:gd name="connsiteX4" fmla="*/ 8543926 w 8543926"/>
              <a:gd name="connsiteY4" fmla="*/ 2109948 h 2109948"/>
              <a:gd name="connsiteX0" fmla="*/ 8543926 w 8543926"/>
              <a:gd name="connsiteY0" fmla="*/ 2097251 h 2097251"/>
              <a:gd name="connsiteX1" fmla="*/ 0 w 8543926"/>
              <a:gd name="connsiteY1" fmla="*/ 2097251 h 2097251"/>
              <a:gd name="connsiteX2" fmla="*/ 10511 w 8543926"/>
              <a:gd name="connsiteY2" fmla="*/ 821434 h 2097251"/>
              <a:gd name="connsiteX3" fmla="*/ 2378705 w 8543926"/>
              <a:gd name="connsiteY3" fmla="*/ 202 h 2097251"/>
              <a:gd name="connsiteX4" fmla="*/ 8543926 w 8543926"/>
              <a:gd name="connsiteY4" fmla="*/ 2097251 h 2097251"/>
              <a:gd name="connsiteX0" fmla="*/ 8543926 w 8543926"/>
              <a:gd name="connsiteY0" fmla="*/ 2089302 h 2089302"/>
              <a:gd name="connsiteX1" fmla="*/ 0 w 8543926"/>
              <a:gd name="connsiteY1" fmla="*/ 2089302 h 2089302"/>
              <a:gd name="connsiteX2" fmla="*/ 10511 w 8543926"/>
              <a:gd name="connsiteY2" fmla="*/ 813485 h 2089302"/>
              <a:gd name="connsiteX3" fmla="*/ 2338949 w 8543926"/>
              <a:gd name="connsiteY3" fmla="*/ 204 h 2089302"/>
              <a:gd name="connsiteX4" fmla="*/ 8543926 w 8543926"/>
              <a:gd name="connsiteY4" fmla="*/ 2089302 h 2089302"/>
              <a:gd name="connsiteX0" fmla="*/ 8543926 w 8543926"/>
              <a:gd name="connsiteY0" fmla="*/ 2097250 h 2097250"/>
              <a:gd name="connsiteX1" fmla="*/ 0 w 8543926"/>
              <a:gd name="connsiteY1" fmla="*/ 2097250 h 2097250"/>
              <a:gd name="connsiteX2" fmla="*/ 10511 w 8543926"/>
              <a:gd name="connsiteY2" fmla="*/ 821433 h 2097250"/>
              <a:gd name="connsiteX3" fmla="*/ 2354851 w 8543926"/>
              <a:gd name="connsiteY3" fmla="*/ 201 h 2097250"/>
              <a:gd name="connsiteX4" fmla="*/ 8543926 w 8543926"/>
              <a:gd name="connsiteY4" fmla="*/ 2097250 h 2097250"/>
              <a:gd name="connsiteX0" fmla="*/ 8543926 w 8543926"/>
              <a:gd name="connsiteY0" fmla="*/ 2097250 h 2097250"/>
              <a:gd name="connsiteX1" fmla="*/ 0 w 8543926"/>
              <a:gd name="connsiteY1" fmla="*/ 2097250 h 2097250"/>
              <a:gd name="connsiteX2" fmla="*/ 2559 w 8543926"/>
              <a:gd name="connsiteY2" fmla="*/ 821433 h 2097250"/>
              <a:gd name="connsiteX3" fmla="*/ 2354851 w 8543926"/>
              <a:gd name="connsiteY3" fmla="*/ 201 h 2097250"/>
              <a:gd name="connsiteX4" fmla="*/ 8543926 w 8543926"/>
              <a:gd name="connsiteY4" fmla="*/ 2097250 h 2097250"/>
              <a:gd name="connsiteX0" fmla="*/ 8543926 w 8543926"/>
              <a:gd name="connsiteY0" fmla="*/ 2097250 h 2097250"/>
              <a:gd name="connsiteX1" fmla="*/ 0 w 8543926"/>
              <a:gd name="connsiteY1" fmla="*/ 2097250 h 2097250"/>
              <a:gd name="connsiteX2" fmla="*/ 2559 w 8543926"/>
              <a:gd name="connsiteY2" fmla="*/ 821433 h 2097250"/>
              <a:gd name="connsiteX3" fmla="*/ 2366071 w 8543926"/>
              <a:gd name="connsiteY3" fmla="*/ 201 h 2097250"/>
              <a:gd name="connsiteX4" fmla="*/ 8543926 w 8543926"/>
              <a:gd name="connsiteY4" fmla="*/ 2097250 h 20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3926" h="2097250">
                <a:moveTo>
                  <a:pt x="8543926" y="2097250"/>
                </a:moveTo>
                <a:lnTo>
                  <a:pt x="0" y="2097250"/>
                </a:lnTo>
                <a:cubicBezTo>
                  <a:pt x="3504" y="1671978"/>
                  <a:pt x="-945" y="1246705"/>
                  <a:pt x="2559" y="821433"/>
                </a:cubicBezTo>
                <a:cubicBezTo>
                  <a:pt x="1872" y="828252"/>
                  <a:pt x="2370299" y="-14925"/>
                  <a:pt x="2366071" y="201"/>
                </a:cubicBezTo>
                <a:lnTo>
                  <a:pt x="8543926" y="209725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33400" y="3999516"/>
            <a:ext cx="3352800" cy="953485"/>
          </a:xfrm>
        </p:spPr>
        <p:txBody>
          <a:bodyPr anchor="t"/>
          <a:lstStyle>
            <a:lvl1pPr algn="l">
              <a:lnSpc>
                <a:spcPts val="195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33400" y="5066315"/>
            <a:ext cx="3352800" cy="66675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782" y="541090"/>
            <a:ext cx="1661018" cy="166101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1" y="5943602"/>
            <a:ext cx="927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676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10"/>
          <p:cNvSpPr/>
          <p:nvPr userDrawn="1"/>
        </p:nvSpPr>
        <p:spPr>
          <a:xfrm>
            <a:off x="-10518" y="2590802"/>
            <a:ext cx="9165029" cy="4295775"/>
          </a:xfrm>
          <a:custGeom>
            <a:avLst/>
            <a:gdLst>
              <a:gd name="connsiteX0" fmla="*/ 0 w 9230714"/>
              <a:gd name="connsiteY0" fmla="*/ 2438401 h 2438401"/>
              <a:gd name="connsiteX1" fmla="*/ 0 w 9230714"/>
              <a:gd name="connsiteY1" fmla="*/ 0 h 2438401"/>
              <a:gd name="connsiteX2" fmla="*/ 9230714 w 9230714"/>
              <a:gd name="connsiteY2" fmla="*/ 2438401 h 2438401"/>
              <a:gd name="connsiteX3" fmla="*/ 0 w 9230714"/>
              <a:gd name="connsiteY3" fmla="*/ 2438401 h 2438401"/>
              <a:gd name="connsiteX0" fmla="*/ 9525 w 9230714"/>
              <a:gd name="connsiteY0" fmla="*/ 2924176 h 2924176"/>
              <a:gd name="connsiteX1" fmla="*/ 0 w 9230714"/>
              <a:gd name="connsiteY1" fmla="*/ 0 h 2924176"/>
              <a:gd name="connsiteX2" fmla="*/ 9230714 w 9230714"/>
              <a:gd name="connsiteY2" fmla="*/ 2438401 h 2924176"/>
              <a:gd name="connsiteX3" fmla="*/ 9525 w 9230714"/>
              <a:gd name="connsiteY3" fmla="*/ 2924176 h 2924176"/>
              <a:gd name="connsiteX0" fmla="*/ 9525 w 9230714"/>
              <a:gd name="connsiteY0" fmla="*/ 2924176 h 2924176"/>
              <a:gd name="connsiteX1" fmla="*/ 0 w 9230714"/>
              <a:gd name="connsiteY1" fmla="*/ 0 h 2924176"/>
              <a:gd name="connsiteX2" fmla="*/ 9144989 w 9230714"/>
              <a:gd name="connsiteY2" fmla="*/ 1066800 h 2924176"/>
              <a:gd name="connsiteX3" fmla="*/ 9230714 w 9230714"/>
              <a:gd name="connsiteY3" fmla="*/ 2438401 h 2924176"/>
              <a:gd name="connsiteX4" fmla="*/ 9525 w 9230714"/>
              <a:gd name="connsiteY4" fmla="*/ 2924176 h 2924176"/>
              <a:gd name="connsiteX0" fmla="*/ 9525 w 9230714"/>
              <a:gd name="connsiteY0" fmla="*/ 2924176 h 2924176"/>
              <a:gd name="connsiteX1" fmla="*/ 0 w 9230714"/>
              <a:gd name="connsiteY1" fmla="*/ 0 h 2924176"/>
              <a:gd name="connsiteX2" fmla="*/ 9144989 w 9230714"/>
              <a:gd name="connsiteY2" fmla="*/ 1066800 h 2924176"/>
              <a:gd name="connsiteX3" fmla="*/ 9230714 w 9230714"/>
              <a:gd name="connsiteY3" fmla="*/ 2438401 h 2924176"/>
              <a:gd name="connsiteX4" fmla="*/ 9525 w 9230714"/>
              <a:gd name="connsiteY4" fmla="*/ 2924176 h 2924176"/>
              <a:gd name="connsiteX0" fmla="*/ 9525 w 9173564"/>
              <a:gd name="connsiteY0" fmla="*/ 2924176 h 2924176"/>
              <a:gd name="connsiteX1" fmla="*/ 0 w 9173564"/>
              <a:gd name="connsiteY1" fmla="*/ 0 h 2924176"/>
              <a:gd name="connsiteX2" fmla="*/ 9144989 w 9173564"/>
              <a:gd name="connsiteY2" fmla="*/ 1066800 h 2924176"/>
              <a:gd name="connsiteX3" fmla="*/ 9173564 w 9173564"/>
              <a:gd name="connsiteY3" fmla="*/ 2905126 h 2924176"/>
              <a:gd name="connsiteX4" fmla="*/ 9525 w 9173564"/>
              <a:gd name="connsiteY4" fmla="*/ 2924176 h 2924176"/>
              <a:gd name="connsiteX0" fmla="*/ 9525 w 9164039"/>
              <a:gd name="connsiteY0" fmla="*/ 2924176 h 2924176"/>
              <a:gd name="connsiteX1" fmla="*/ 0 w 9164039"/>
              <a:gd name="connsiteY1" fmla="*/ 0 h 2924176"/>
              <a:gd name="connsiteX2" fmla="*/ 9144989 w 9164039"/>
              <a:gd name="connsiteY2" fmla="*/ 1066800 h 2924176"/>
              <a:gd name="connsiteX3" fmla="*/ 9164039 w 9164039"/>
              <a:gd name="connsiteY3" fmla="*/ 2905126 h 2924176"/>
              <a:gd name="connsiteX4" fmla="*/ 9525 w 9164039"/>
              <a:gd name="connsiteY4" fmla="*/ 2924176 h 2924176"/>
              <a:gd name="connsiteX0" fmla="*/ 9525 w 9164039"/>
              <a:gd name="connsiteY0" fmla="*/ 2924176 h 2924176"/>
              <a:gd name="connsiteX1" fmla="*/ 0 w 9164039"/>
              <a:gd name="connsiteY1" fmla="*/ 0 h 2924176"/>
              <a:gd name="connsiteX2" fmla="*/ 9144989 w 9164039"/>
              <a:gd name="connsiteY2" fmla="*/ 1057275 h 2924176"/>
              <a:gd name="connsiteX3" fmla="*/ 9164039 w 9164039"/>
              <a:gd name="connsiteY3" fmla="*/ 2905126 h 2924176"/>
              <a:gd name="connsiteX4" fmla="*/ 9525 w 9164039"/>
              <a:gd name="connsiteY4" fmla="*/ 2924176 h 2924176"/>
              <a:gd name="connsiteX0" fmla="*/ 9525 w 9164039"/>
              <a:gd name="connsiteY0" fmla="*/ 2933701 h 2933701"/>
              <a:gd name="connsiteX1" fmla="*/ 0 w 9164039"/>
              <a:gd name="connsiteY1" fmla="*/ 0 h 2933701"/>
              <a:gd name="connsiteX2" fmla="*/ 9144989 w 9164039"/>
              <a:gd name="connsiteY2" fmla="*/ 1066800 h 2933701"/>
              <a:gd name="connsiteX3" fmla="*/ 9164039 w 9164039"/>
              <a:gd name="connsiteY3" fmla="*/ 2914651 h 2933701"/>
              <a:gd name="connsiteX4" fmla="*/ 9525 w 9164039"/>
              <a:gd name="connsiteY4" fmla="*/ 2933701 h 2933701"/>
              <a:gd name="connsiteX0" fmla="*/ 9525 w 9164039"/>
              <a:gd name="connsiteY0" fmla="*/ 2933701 h 2933701"/>
              <a:gd name="connsiteX1" fmla="*/ 0 w 9164039"/>
              <a:gd name="connsiteY1" fmla="*/ 0 h 2933701"/>
              <a:gd name="connsiteX2" fmla="*/ 9144989 w 9164039"/>
              <a:gd name="connsiteY2" fmla="*/ 1066800 h 2933701"/>
              <a:gd name="connsiteX3" fmla="*/ 9164039 w 9164039"/>
              <a:gd name="connsiteY3" fmla="*/ 2914651 h 2933701"/>
              <a:gd name="connsiteX4" fmla="*/ 9525 w 9164039"/>
              <a:gd name="connsiteY4" fmla="*/ 2933701 h 2933701"/>
              <a:gd name="connsiteX0" fmla="*/ 9525 w 9164039"/>
              <a:gd name="connsiteY0" fmla="*/ 2933701 h 2933701"/>
              <a:gd name="connsiteX1" fmla="*/ 0 w 9164039"/>
              <a:gd name="connsiteY1" fmla="*/ 0 h 2933701"/>
              <a:gd name="connsiteX2" fmla="*/ 9154514 w 9164039"/>
              <a:gd name="connsiteY2" fmla="*/ 1352550 h 2933701"/>
              <a:gd name="connsiteX3" fmla="*/ 9164039 w 9164039"/>
              <a:gd name="connsiteY3" fmla="*/ 2914651 h 2933701"/>
              <a:gd name="connsiteX4" fmla="*/ 9525 w 9164039"/>
              <a:gd name="connsiteY4" fmla="*/ 2933701 h 2933701"/>
              <a:gd name="connsiteX0" fmla="*/ 9525 w 9164040"/>
              <a:gd name="connsiteY0" fmla="*/ 2933701 h 2933701"/>
              <a:gd name="connsiteX1" fmla="*/ 0 w 9164040"/>
              <a:gd name="connsiteY1" fmla="*/ 0 h 2933701"/>
              <a:gd name="connsiteX2" fmla="*/ 9164038 w 9164040"/>
              <a:gd name="connsiteY2" fmla="*/ 2016048 h 2933701"/>
              <a:gd name="connsiteX3" fmla="*/ 9164039 w 9164040"/>
              <a:gd name="connsiteY3" fmla="*/ 2914651 h 2933701"/>
              <a:gd name="connsiteX4" fmla="*/ 9525 w 9164040"/>
              <a:gd name="connsiteY4" fmla="*/ 2933701 h 2933701"/>
              <a:gd name="connsiteX0" fmla="*/ 1 w 9164040"/>
              <a:gd name="connsiteY0" fmla="*/ 2933701 h 2933701"/>
              <a:gd name="connsiteX1" fmla="*/ 0 w 9164040"/>
              <a:gd name="connsiteY1" fmla="*/ 0 h 2933701"/>
              <a:gd name="connsiteX2" fmla="*/ 9164038 w 9164040"/>
              <a:gd name="connsiteY2" fmla="*/ 2016048 h 2933701"/>
              <a:gd name="connsiteX3" fmla="*/ 9164039 w 9164040"/>
              <a:gd name="connsiteY3" fmla="*/ 2914651 h 2933701"/>
              <a:gd name="connsiteX4" fmla="*/ 1 w 9164040"/>
              <a:gd name="connsiteY4" fmla="*/ 2933701 h 2933701"/>
              <a:gd name="connsiteX0" fmla="*/ 1 w 9297164"/>
              <a:gd name="connsiteY0" fmla="*/ 2933701 h 2933701"/>
              <a:gd name="connsiteX1" fmla="*/ 0 w 9297164"/>
              <a:gd name="connsiteY1" fmla="*/ 0 h 2933701"/>
              <a:gd name="connsiteX2" fmla="*/ 9164038 w 9297164"/>
              <a:gd name="connsiteY2" fmla="*/ 2016048 h 2933701"/>
              <a:gd name="connsiteX3" fmla="*/ 9164039 w 9297164"/>
              <a:gd name="connsiteY3" fmla="*/ 2914651 h 2933701"/>
              <a:gd name="connsiteX4" fmla="*/ 1 w 9297164"/>
              <a:gd name="connsiteY4" fmla="*/ 2933701 h 2933701"/>
              <a:gd name="connsiteX0" fmla="*/ 9164039 w 9329031"/>
              <a:gd name="connsiteY0" fmla="*/ 2914651 h 2977098"/>
              <a:gd name="connsiteX1" fmla="*/ 1 w 9329031"/>
              <a:gd name="connsiteY1" fmla="*/ 2933701 h 2977098"/>
              <a:gd name="connsiteX2" fmla="*/ 0 w 9329031"/>
              <a:gd name="connsiteY2" fmla="*/ 0 h 2977098"/>
              <a:gd name="connsiteX3" fmla="*/ 9164038 w 9329031"/>
              <a:gd name="connsiteY3" fmla="*/ 2016048 h 2977098"/>
              <a:gd name="connsiteX4" fmla="*/ 9255469 w 9329031"/>
              <a:gd name="connsiteY4" fmla="*/ 2977098 h 2977098"/>
              <a:gd name="connsiteX0" fmla="*/ 9164039 w 9547426"/>
              <a:gd name="connsiteY0" fmla="*/ 2914651 h 2933701"/>
              <a:gd name="connsiteX1" fmla="*/ 1 w 9547426"/>
              <a:gd name="connsiteY1" fmla="*/ 2933701 h 2933701"/>
              <a:gd name="connsiteX2" fmla="*/ 0 w 9547426"/>
              <a:gd name="connsiteY2" fmla="*/ 0 h 2933701"/>
              <a:gd name="connsiteX3" fmla="*/ 9164038 w 9547426"/>
              <a:gd name="connsiteY3" fmla="*/ 2016048 h 2933701"/>
              <a:gd name="connsiteX4" fmla="*/ 9499993 w 9547426"/>
              <a:gd name="connsiteY4" fmla="*/ 2788306 h 2933701"/>
              <a:gd name="connsiteX0" fmla="*/ 9164039 w 9164040"/>
              <a:gd name="connsiteY0" fmla="*/ 2914651 h 2933701"/>
              <a:gd name="connsiteX1" fmla="*/ 1 w 9164040"/>
              <a:gd name="connsiteY1" fmla="*/ 2933701 h 2933701"/>
              <a:gd name="connsiteX2" fmla="*/ 0 w 9164040"/>
              <a:gd name="connsiteY2" fmla="*/ 0 h 2933701"/>
              <a:gd name="connsiteX3" fmla="*/ 9164038 w 9164040"/>
              <a:gd name="connsiteY3" fmla="*/ 2016048 h 2933701"/>
              <a:gd name="connsiteX0" fmla="*/ 9164039 w 9164040"/>
              <a:gd name="connsiteY0" fmla="*/ 2914651 h 2933701"/>
              <a:gd name="connsiteX1" fmla="*/ 1 w 9164040"/>
              <a:gd name="connsiteY1" fmla="*/ 2933701 h 2933701"/>
              <a:gd name="connsiteX2" fmla="*/ 0 w 9164040"/>
              <a:gd name="connsiteY2" fmla="*/ 0 h 2933701"/>
              <a:gd name="connsiteX3" fmla="*/ 9164038 w 9164040"/>
              <a:gd name="connsiteY3" fmla="*/ 2016048 h 2933701"/>
              <a:gd name="connsiteX4" fmla="*/ 9164039 w 9164040"/>
              <a:gd name="connsiteY4" fmla="*/ 2914651 h 2933701"/>
              <a:gd name="connsiteX0" fmla="*/ 1 w 9164040"/>
              <a:gd name="connsiteY0" fmla="*/ 2933701 h 2996148"/>
              <a:gd name="connsiteX1" fmla="*/ 0 w 9164040"/>
              <a:gd name="connsiteY1" fmla="*/ 0 h 2996148"/>
              <a:gd name="connsiteX2" fmla="*/ 9164038 w 9164040"/>
              <a:gd name="connsiteY2" fmla="*/ 2016048 h 2996148"/>
              <a:gd name="connsiteX3" fmla="*/ 9164039 w 9164040"/>
              <a:gd name="connsiteY3" fmla="*/ 2914651 h 2996148"/>
              <a:gd name="connsiteX4" fmla="*/ 91431 w 9164040"/>
              <a:gd name="connsiteY4" fmla="*/ 2996148 h 2996148"/>
              <a:gd name="connsiteX0" fmla="*/ 1 w 9164040"/>
              <a:gd name="connsiteY0" fmla="*/ 2933701 h 2933701"/>
              <a:gd name="connsiteX1" fmla="*/ 0 w 9164040"/>
              <a:gd name="connsiteY1" fmla="*/ 0 h 2933701"/>
              <a:gd name="connsiteX2" fmla="*/ 9164038 w 9164040"/>
              <a:gd name="connsiteY2" fmla="*/ 2016048 h 2933701"/>
              <a:gd name="connsiteX3" fmla="*/ 9164039 w 9164040"/>
              <a:gd name="connsiteY3" fmla="*/ 2914651 h 2933701"/>
              <a:gd name="connsiteX0" fmla="*/ 1 w 9164040"/>
              <a:gd name="connsiteY0" fmla="*/ 2933701 h 2933701"/>
              <a:gd name="connsiteX1" fmla="*/ 0 w 9164040"/>
              <a:gd name="connsiteY1" fmla="*/ 0 h 2933701"/>
              <a:gd name="connsiteX2" fmla="*/ 9164038 w 9164040"/>
              <a:gd name="connsiteY2" fmla="*/ 2016048 h 2933701"/>
              <a:gd name="connsiteX3" fmla="*/ 9164039 w 9164040"/>
              <a:gd name="connsiteY3" fmla="*/ 2914651 h 2933701"/>
              <a:gd name="connsiteX4" fmla="*/ 1 w 9164040"/>
              <a:gd name="connsiteY4" fmla="*/ 2933701 h 2933701"/>
              <a:gd name="connsiteX0" fmla="*/ 0 w 9164040"/>
              <a:gd name="connsiteY0" fmla="*/ 0 h 2933701"/>
              <a:gd name="connsiteX1" fmla="*/ 9164038 w 9164040"/>
              <a:gd name="connsiteY1" fmla="*/ 2016048 h 2933701"/>
              <a:gd name="connsiteX2" fmla="*/ 9164039 w 9164040"/>
              <a:gd name="connsiteY2" fmla="*/ 2914651 h 2933701"/>
              <a:gd name="connsiteX3" fmla="*/ 1 w 9164040"/>
              <a:gd name="connsiteY3" fmla="*/ 2933701 h 2933701"/>
              <a:gd name="connsiteX4" fmla="*/ 91430 w 9164040"/>
              <a:gd name="connsiteY4" fmla="*/ 62447 h 2933701"/>
              <a:gd name="connsiteX0" fmla="*/ 0 w 9164040"/>
              <a:gd name="connsiteY0" fmla="*/ 0 h 2933701"/>
              <a:gd name="connsiteX1" fmla="*/ 9164038 w 9164040"/>
              <a:gd name="connsiteY1" fmla="*/ 2016048 h 2933701"/>
              <a:gd name="connsiteX2" fmla="*/ 9164039 w 9164040"/>
              <a:gd name="connsiteY2" fmla="*/ 2914651 h 2933701"/>
              <a:gd name="connsiteX3" fmla="*/ 1 w 9164040"/>
              <a:gd name="connsiteY3" fmla="*/ 2933701 h 293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040" h="2933701">
                <a:moveTo>
                  <a:pt x="0" y="0"/>
                </a:moveTo>
                <a:cubicBezTo>
                  <a:pt x="13030" y="3175"/>
                  <a:pt x="9170058" y="2022398"/>
                  <a:pt x="9164038" y="2016048"/>
                </a:cubicBezTo>
                <a:cubicBezTo>
                  <a:pt x="9164038" y="2315582"/>
                  <a:pt x="9164039" y="2615117"/>
                  <a:pt x="9164039" y="2914651"/>
                </a:cubicBezTo>
                <a:lnTo>
                  <a:pt x="1" y="2933701"/>
                </a:lnTo>
              </a:path>
            </a:pathLst>
          </a:cu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ight Triangle 9"/>
          <p:cNvSpPr/>
          <p:nvPr userDrawn="1"/>
        </p:nvSpPr>
        <p:spPr>
          <a:xfrm flipH="1">
            <a:off x="610586" y="3990975"/>
            <a:ext cx="8543926" cy="2895600"/>
          </a:xfrm>
          <a:custGeom>
            <a:avLst/>
            <a:gdLst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91440 w 8543926"/>
              <a:gd name="connsiteY3" fmla="*/ 9144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2895600 h 2987040"/>
              <a:gd name="connsiteX1" fmla="*/ 0 w 8543926"/>
              <a:gd name="connsiteY1" fmla="*/ 0 h 2987040"/>
              <a:gd name="connsiteX2" fmla="*/ 8543926 w 8543926"/>
              <a:gd name="connsiteY2" fmla="*/ 2895600 h 2987040"/>
              <a:gd name="connsiteX3" fmla="*/ 91440 w 8543926"/>
              <a:gd name="connsiteY3" fmla="*/ 2987040 h 298704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8543926 w 8635366"/>
              <a:gd name="connsiteY0" fmla="*/ 2895600 h 2987040"/>
              <a:gd name="connsiteX1" fmla="*/ 0 w 8635366"/>
              <a:gd name="connsiteY1" fmla="*/ 2895600 h 2987040"/>
              <a:gd name="connsiteX2" fmla="*/ 0 w 8635366"/>
              <a:gd name="connsiteY2" fmla="*/ 0 h 2987040"/>
              <a:gd name="connsiteX3" fmla="*/ 8635366 w 8635366"/>
              <a:gd name="connsiteY3" fmla="*/ 2987040 h 2987040"/>
              <a:gd name="connsiteX0" fmla="*/ 8543926 w 8543926"/>
              <a:gd name="connsiteY0" fmla="*/ 2895600 h 2895600"/>
              <a:gd name="connsiteX1" fmla="*/ 0 w 8543926"/>
              <a:gd name="connsiteY1" fmla="*/ 2895600 h 2895600"/>
              <a:gd name="connsiteX2" fmla="*/ 0 w 8543926"/>
              <a:gd name="connsiteY2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3926" h="2895600">
                <a:moveTo>
                  <a:pt x="8543926" y="2895600"/>
                </a:moveTo>
                <a:lnTo>
                  <a:pt x="0" y="289560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Right Triangle 9"/>
          <p:cNvSpPr/>
          <p:nvPr userDrawn="1"/>
        </p:nvSpPr>
        <p:spPr>
          <a:xfrm flipH="1">
            <a:off x="610586" y="4789326"/>
            <a:ext cx="8543926" cy="2097250"/>
          </a:xfrm>
          <a:custGeom>
            <a:avLst/>
            <a:gdLst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91440 w 8543926"/>
              <a:gd name="connsiteY3" fmla="*/ 9144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0 h 2895600"/>
              <a:gd name="connsiteX1" fmla="*/ 8543926 w 8543926"/>
              <a:gd name="connsiteY1" fmla="*/ 2895600 h 2895600"/>
              <a:gd name="connsiteX2" fmla="*/ 0 w 8543926"/>
              <a:gd name="connsiteY2" fmla="*/ 2895600 h 2895600"/>
              <a:gd name="connsiteX3" fmla="*/ 0 w 8543926"/>
              <a:gd name="connsiteY3" fmla="*/ 0 h 2895600"/>
              <a:gd name="connsiteX0" fmla="*/ 0 w 8543926"/>
              <a:gd name="connsiteY0" fmla="*/ 2895600 h 2987040"/>
              <a:gd name="connsiteX1" fmla="*/ 0 w 8543926"/>
              <a:gd name="connsiteY1" fmla="*/ 0 h 2987040"/>
              <a:gd name="connsiteX2" fmla="*/ 8543926 w 8543926"/>
              <a:gd name="connsiteY2" fmla="*/ 2895600 h 2987040"/>
              <a:gd name="connsiteX3" fmla="*/ 91440 w 8543926"/>
              <a:gd name="connsiteY3" fmla="*/ 2987040 h 298704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0 w 8543926"/>
              <a:gd name="connsiteY0" fmla="*/ 2895600 h 2895600"/>
              <a:gd name="connsiteX1" fmla="*/ 0 w 8543926"/>
              <a:gd name="connsiteY1" fmla="*/ 0 h 2895600"/>
              <a:gd name="connsiteX2" fmla="*/ 8543926 w 8543926"/>
              <a:gd name="connsiteY2" fmla="*/ 2895600 h 2895600"/>
              <a:gd name="connsiteX3" fmla="*/ 0 w 8543926"/>
              <a:gd name="connsiteY3" fmla="*/ 2895600 h 2895600"/>
              <a:gd name="connsiteX0" fmla="*/ 8543926 w 8635366"/>
              <a:gd name="connsiteY0" fmla="*/ 2895600 h 2987040"/>
              <a:gd name="connsiteX1" fmla="*/ 0 w 8635366"/>
              <a:gd name="connsiteY1" fmla="*/ 2895600 h 2987040"/>
              <a:gd name="connsiteX2" fmla="*/ 0 w 8635366"/>
              <a:gd name="connsiteY2" fmla="*/ 0 h 2987040"/>
              <a:gd name="connsiteX3" fmla="*/ 8635366 w 8635366"/>
              <a:gd name="connsiteY3" fmla="*/ 2987040 h 2987040"/>
              <a:gd name="connsiteX0" fmla="*/ 8543926 w 8543926"/>
              <a:gd name="connsiteY0" fmla="*/ 2895600 h 2895600"/>
              <a:gd name="connsiteX1" fmla="*/ 0 w 8543926"/>
              <a:gd name="connsiteY1" fmla="*/ 2895600 h 2895600"/>
              <a:gd name="connsiteX2" fmla="*/ 0 w 8543926"/>
              <a:gd name="connsiteY2" fmla="*/ 0 h 2895600"/>
              <a:gd name="connsiteX0" fmla="*/ 8543926 w 8543926"/>
              <a:gd name="connsiteY0" fmla="*/ 2895600 h 2895600"/>
              <a:gd name="connsiteX1" fmla="*/ 0 w 8543926"/>
              <a:gd name="connsiteY1" fmla="*/ 2895600 h 2895600"/>
              <a:gd name="connsiteX2" fmla="*/ 0 w 8543926"/>
              <a:gd name="connsiteY2" fmla="*/ 0 h 2895600"/>
              <a:gd name="connsiteX3" fmla="*/ 8543926 w 8543926"/>
              <a:gd name="connsiteY3" fmla="*/ 2895600 h 2895600"/>
              <a:gd name="connsiteX0" fmla="*/ 8543926 w 8543926"/>
              <a:gd name="connsiteY0" fmla="*/ 2895600 h 2895600"/>
              <a:gd name="connsiteX1" fmla="*/ 0 w 8543926"/>
              <a:gd name="connsiteY1" fmla="*/ 2895600 h 2895600"/>
              <a:gd name="connsiteX2" fmla="*/ 0 w 8543926"/>
              <a:gd name="connsiteY2" fmla="*/ 0 h 2895600"/>
              <a:gd name="connsiteX3" fmla="*/ 2366005 w 8543926"/>
              <a:gd name="connsiteY3" fmla="*/ 785851 h 2895600"/>
              <a:gd name="connsiteX4" fmla="*/ 8543926 w 8543926"/>
              <a:gd name="connsiteY4" fmla="*/ 2895600 h 2895600"/>
              <a:gd name="connsiteX0" fmla="*/ 8543926 w 8543926"/>
              <a:gd name="connsiteY0" fmla="*/ 2895600 h 2895600"/>
              <a:gd name="connsiteX1" fmla="*/ 0 w 8543926"/>
              <a:gd name="connsiteY1" fmla="*/ 2895600 h 2895600"/>
              <a:gd name="connsiteX2" fmla="*/ 10511 w 8543926"/>
              <a:gd name="connsiteY2" fmla="*/ 1619783 h 2895600"/>
              <a:gd name="connsiteX3" fmla="*/ 0 w 8543926"/>
              <a:gd name="connsiteY3" fmla="*/ 0 h 2895600"/>
              <a:gd name="connsiteX4" fmla="*/ 2366005 w 8543926"/>
              <a:gd name="connsiteY4" fmla="*/ 785851 h 2895600"/>
              <a:gd name="connsiteX5" fmla="*/ 8543926 w 8543926"/>
              <a:gd name="connsiteY5" fmla="*/ 2895600 h 2895600"/>
              <a:gd name="connsiteX0" fmla="*/ 8543926 w 8543926"/>
              <a:gd name="connsiteY0" fmla="*/ 2149416 h 2149416"/>
              <a:gd name="connsiteX1" fmla="*/ 0 w 8543926"/>
              <a:gd name="connsiteY1" fmla="*/ 2149416 h 2149416"/>
              <a:gd name="connsiteX2" fmla="*/ 10511 w 8543926"/>
              <a:gd name="connsiteY2" fmla="*/ 873599 h 2149416"/>
              <a:gd name="connsiteX3" fmla="*/ 2366005 w 8543926"/>
              <a:gd name="connsiteY3" fmla="*/ 39667 h 2149416"/>
              <a:gd name="connsiteX4" fmla="*/ 8543926 w 8543926"/>
              <a:gd name="connsiteY4" fmla="*/ 2149416 h 2149416"/>
              <a:gd name="connsiteX0" fmla="*/ 8543926 w 8543926"/>
              <a:gd name="connsiteY0" fmla="*/ 2110086 h 2110086"/>
              <a:gd name="connsiteX1" fmla="*/ 0 w 8543926"/>
              <a:gd name="connsiteY1" fmla="*/ 2110086 h 2110086"/>
              <a:gd name="connsiteX2" fmla="*/ 10511 w 8543926"/>
              <a:gd name="connsiteY2" fmla="*/ 834269 h 2110086"/>
              <a:gd name="connsiteX3" fmla="*/ 2366005 w 8543926"/>
              <a:gd name="connsiteY3" fmla="*/ 337 h 2110086"/>
              <a:gd name="connsiteX4" fmla="*/ 8543926 w 8543926"/>
              <a:gd name="connsiteY4" fmla="*/ 2110086 h 2110086"/>
              <a:gd name="connsiteX0" fmla="*/ 8543926 w 8543926"/>
              <a:gd name="connsiteY0" fmla="*/ 2109948 h 2109948"/>
              <a:gd name="connsiteX1" fmla="*/ 0 w 8543926"/>
              <a:gd name="connsiteY1" fmla="*/ 2109948 h 2109948"/>
              <a:gd name="connsiteX2" fmla="*/ 10511 w 8543926"/>
              <a:gd name="connsiteY2" fmla="*/ 834131 h 2109948"/>
              <a:gd name="connsiteX3" fmla="*/ 2366005 w 8543926"/>
              <a:gd name="connsiteY3" fmla="*/ 199 h 2109948"/>
              <a:gd name="connsiteX4" fmla="*/ 8543926 w 8543926"/>
              <a:gd name="connsiteY4" fmla="*/ 2109948 h 2109948"/>
              <a:gd name="connsiteX0" fmla="*/ 8543926 w 8543926"/>
              <a:gd name="connsiteY0" fmla="*/ 2097251 h 2097251"/>
              <a:gd name="connsiteX1" fmla="*/ 0 w 8543926"/>
              <a:gd name="connsiteY1" fmla="*/ 2097251 h 2097251"/>
              <a:gd name="connsiteX2" fmla="*/ 10511 w 8543926"/>
              <a:gd name="connsiteY2" fmla="*/ 821434 h 2097251"/>
              <a:gd name="connsiteX3" fmla="*/ 2378705 w 8543926"/>
              <a:gd name="connsiteY3" fmla="*/ 202 h 2097251"/>
              <a:gd name="connsiteX4" fmla="*/ 8543926 w 8543926"/>
              <a:gd name="connsiteY4" fmla="*/ 2097251 h 2097251"/>
              <a:gd name="connsiteX0" fmla="*/ 8543926 w 8543926"/>
              <a:gd name="connsiteY0" fmla="*/ 2089302 h 2089302"/>
              <a:gd name="connsiteX1" fmla="*/ 0 w 8543926"/>
              <a:gd name="connsiteY1" fmla="*/ 2089302 h 2089302"/>
              <a:gd name="connsiteX2" fmla="*/ 10511 w 8543926"/>
              <a:gd name="connsiteY2" fmla="*/ 813485 h 2089302"/>
              <a:gd name="connsiteX3" fmla="*/ 2338949 w 8543926"/>
              <a:gd name="connsiteY3" fmla="*/ 204 h 2089302"/>
              <a:gd name="connsiteX4" fmla="*/ 8543926 w 8543926"/>
              <a:gd name="connsiteY4" fmla="*/ 2089302 h 2089302"/>
              <a:gd name="connsiteX0" fmla="*/ 8543926 w 8543926"/>
              <a:gd name="connsiteY0" fmla="*/ 2097250 h 2097250"/>
              <a:gd name="connsiteX1" fmla="*/ 0 w 8543926"/>
              <a:gd name="connsiteY1" fmla="*/ 2097250 h 2097250"/>
              <a:gd name="connsiteX2" fmla="*/ 10511 w 8543926"/>
              <a:gd name="connsiteY2" fmla="*/ 821433 h 2097250"/>
              <a:gd name="connsiteX3" fmla="*/ 2354851 w 8543926"/>
              <a:gd name="connsiteY3" fmla="*/ 201 h 2097250"/>
              <a:gd name="connsiteX4" fmla="*/ 8543926 w 8543926"/>
              <a:gd name="connsiteY4" fmla="*/ 2097250 h 2097250"/>
              <a:gd name="connsiteX0" fmla="*/ 8543926 w 8543926"/>
              <a:gd name="connsiteY0" fmla="*/ 2097250 h 2097250"/>
              <a:gd name="connsiteX1" fmla="*/ 0 w 8543926"/>
              <a:gd name="connsiteY1" fmla="*/ 2097250 h 2097250"/>
              <a:gd name="connsiteX2" fmla="*/ 2559 w 8543926"/>
              <a:gd name="connsiteY2" fmla="*/ 821433 h 2097250"/>
              <a:gd name="connsiteX3" fmla="*/ 2354851 w 8543926"/>
              <a:gd name="connsiteY3" fmla="*/ 201 h 2097250"/>
              <a:gd name="connsiteX4" fmla="*/ 8543926 w 8543926"/>
              <a:gd name="connsiteY4" fmla="*/ 2097250 h 2097250"/>
              <a:gd name="connsiteX0" fmla="*/ 8543926 w 8543926"/>
              <a:gd name="connsiteY0" fmla="*/ 2097250 h 2097250"/>
              <a:gd name="connsiteX1" fmla="*/ 0 w 8543926"/>
              <a:gd name="connsiteY1" fmla="*/ 2097250 h 2097250"/>
              <a:gd name="connsiteX2" fmla="*/ 2559 w 8543926"/>
              <a:gd name="connsiteY2" fmla="*/ 821433 h 2097250"/>
              <a:gd name="connsiteX3" fmla="*/ 2366071 w 8543926"/>
              <a:gd name="connsiteY3" fmla="*/ 201 h 2097250"/>
              <a:gd name="connsiteX4" fmla="*/ 8543926 w 8543926"/>
              <a:gd name="connsiteY4" fmla="*/ 2097250 h 20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3926" h="2097250">
                <a:moveTo>
                  <a:pt x="8543926" y="2097250"/>
                </a:moveTo>
                <a:lnTo>
                  <a:pt x="0" y="2097250"/>
                </a:lnTo>
                <a:cubicBezTo>
                  <a:pt x="3504" y="1671978"/>
                  <a:pt x="-945" y="1246705"/>
                  <a:pt x="2559" y="821433"/>
                </a:cubicBezTo>
                <a:cubicBezTo>
                  <a:pt x="1872" y="828252"/>
                  <a:pt x="2370299" y="-14925"/>
                  <a:pt x="2366071" y="201"/>
                </a:cubicBezTo>
                <a:lnTo>
                  <a:pt x="8543926" y="209725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533400" y="4456717"/>
            <a:ext cx="4571999" cy="953485"/>
          </a:xfrm>
        </p:spPr>
        <p:txBody>
          <a:bodyPr anchor="ctr"/>
          <a:lstStyle>
            <a:lvl1pPr algn="l">
              <a:lnSpc>
                <a:spcPts val="195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26427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2D2F8A-1BFD-4DA6-BB38-27F66A131E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782" y="541090"/>
            <a:ext cx="1661018" cy="16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2F8A-1BFD-4DA6-BB38-27F66A131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60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42384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65176"/>
            <a:ext cx="8229600" cy="566928"/>
          </a:xfrm>
        </p:spPr>
        <p:txBody>
          <a:bodyPr anchor="ctr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71416" y="6232628"/>
            <a:ext cx="962088" cy="38349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25" b="1">
                <a:solidFill>
                  <a:schemeClr val="accent1"/>
                </a:solidFill>
              </a:defRPr>
            </a:lvl1pPr>
          </a:lstStyle>
          <a:p>
            <a:fld id="{6AA0E816-A431-194E-86DE-5E25BDA09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0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2F8A-1BFD-4DA6-BB38-27F66A131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83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2F8A-1BFD-4DA6-BB38-27F66A131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83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2F8A-1BFD-4DA6-BB38-27F66A131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63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Pa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4763"/>
            <a:ext cx="9145191" cy="5719763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074195" y="2536910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ctr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79E9988-5C88-4044-B1BD-24CA95B3C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8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">
            <a:extLst>
              <a:ext uri="{FF2B5EF4-FFF2-40B4-BE49-F238E27FC236}">
                <a16:creationId xmlns:a16="http://schemas.microsoft.com/office/drawing/2014/main" id="{D927442B-A46B-8943-8CD7-A2BE77D6DF56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ivider Line Top">
            <a:extLst>
              <a:ext uri="{FF2B5EF4-FFF2-40B4-BE49-F238E27FC236}">
                <a16:creationId xmlns:a16="http://schemas.microsoft.com/office/drawing/2014/main" id="{88FB7F14-473E-B741-A9AC-AF9BC5943188}"/>
              </a:ext>
            </a:extLst>
          </p:cNvPr>
          <p:cNvCxnSpPr/>
          <p:nvPr/>
        </p:nvCxnSpPr>
        <p:spPr>
          <a:xfrm>
            <a:off x="395288" y="528638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>
            <a:extLst>
              <a:ext uri="{FF2B5EF4-FFF2-40B4-BE49-F238E27FC236}">
                <a16:creationId xmlns:a16="http://schemas.microsoft.com/office/drawing/2014/main" id="{57C9C0DE-8E76-554B-AC1D-9806D8E5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59C6A449-9B27-2347-B4FF-5AA00516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genda"/>
          <p:cNvSpPr>
            <a:spLocks noGrp="1"/>
          </p:cNvSpPr>
          <p:nvPr>
            <p:ph type="body" sz="quarter" idx="12"/>
          </p:nvPr>
        </p:nvSpPr>
        <p:spPr>
          <a:xfrm>
            <a:off x="380999" y="2588710"/>
            <a:ext cx="7985125" cy="3318398"/>
          </a:xfrm>
        </p:spPr>
        <p:txBody>
          <a:bodyPr/>
          <a:lstStyle>
            <a:lvl1pPr marL="457200" marR="0" indent="-457200" algn="l" defTabSz="6858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0999" y="945137"/>
            <a:ext cx="7397187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6EA588-8FCB-B843-82D1-4EA5485448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875BB4F-C388-074F-BF59-21C62FD37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7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Page_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4763"/>
            <a:ext cx="9145191" cy="5719763"/>
          </a:xfrm>
          <a:prstGeom prst="rect">
            <a:avLst/>
          </a:prstGeom>
          <a:solidFill>
            <a:srgbClr val="14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CA" altLang="en-US" sz="591" dirty="0">
              <a:solidFill>
                <a:srgbClr val="1468B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074195" y="2536910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ctr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3930D79-0207-F147-9B69-582998674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25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1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EFBB5ECF-1AC3-5745-96E5-DF8CD34DDE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769" b="-18098"/>
          <a:stretch/>
        </p:blipFill>
        <p:spPr bwMode="auto">
          <a:xfrm>
            <a:off x="6528122" y="5510213"/>
            <a:ext cx="26637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EE6B5-B52E-1C4F-9F88-DB45B5C4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175" y="5654675"/>
            <a:ext cx="1784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-header"/>
          <p:cNvSpPr>
            <a:spLocks noGrp="1"/>
          </p:cNvSpPr>
          <p:nvPr>
            <p:ph type="body" sz="quarter" idx="12"/>
          </p:nvPr>
        </p:nvSpPr>
        <p:spPr>
          <a:xfrm>
            <a:off x="306720" y="3952875"/>
            <a:ext cx="7752080" cy="67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/>
          </p:nvPr>
        </p:nvSpPr>
        <p:spPr>
          <a:xfrm>
            <a:off x="306720" y="1471641"/>
            <a:ext cx="7752080" cy="2351161"/>
          </a:xfrm>
          <a:prstGeom prst="rect">
            <a:avLst/>
          </a:prstGeom>
        </p:spPr>
        <p:txBody>
          <a:bodyPr lIns="90000"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7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77AC3-D43B-7D45-A9A5-32A117D08C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851" y="5695548"/>
            <a:ext cx="1675596" cy="3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72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(1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-header"/>
          <p:cNvSpPr>
            <a:spLocks noGrp="1"/>
          </p:cNvSpPr>
          <p:nvPr>
            <p:ph type="body" sz="quarter" idx="12"/>
          </p:nvPr>
        </p:nvSpPr>
        <p:spPr>
          <a:xfrm>
            <a:off x="306720" y="4361437"/>
            <a:ext cx="5452054" cy="676998"/>
          </a:xfrm>
          <a:prstGeom prst="rect">
            <a:avLst/>
          </a:prstGeom>
        </p:spPr>
        <p:txBody>
          <a:bodyPr tIns="0" bIns="468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/>
          </p:nvPr>
        </p:nvSpPr>
        <p:spPr>
          <a:xfrm>
            <a:off x="306720" y="1347079"/>
            <a:ext cx="5452054" cy="2874725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>
              <a:lnSpc>
                <a:spcPct val="90000"/>
              </a:lnSpc>
              <a:buNone/>
              <a:defRPr sz="720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092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2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6720" y="2156618"/>
            <a:ext cx="5476875" cy="1497013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Sub-header"/>
          <p:cNvSpPr>
            <a:spLocks noGrp="1"/>
          </p:cNvSpPr>
          <p:nvPr>
            <p:ph type="body" sz="quarter" idx="12"/>
          </p:nvPr>
        </p:nvSpPr>
        <p:spPr>
          <a:xfrm>
            <a:off x="306720" y="3952875"/>
            <a:ext cx="7752080" cy="67699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458F0-CD92-E545-86A3-BC0567EE19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20" y="5791683"/>
            <a:ext cx="1793990" cy="3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59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">
            <a:extLst>
              <a:ext uri="{FF2B5EF4-FFF2-40B4-BE49-F238E27FC236}">
                <a16:creationId xmlns:a16="http://schemas.microsoft.com/office/drawing/2014/main" id="{D927442B-A46B-8943-8CD7-A2BE77D6DF56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ivider Line Middle">
            <a:extLst>
              <a:ext uri="{FF2B5EF4-FFF2-40B4-BE49-F238E27FC236}">
                <a16:creationId xmlns:a16="http://schemas.microsoft.com/office/drawing/2014/main" id="{C0332BFB-29AC-4B46-9602-040549EA3D42}"/>
              </a:ext>
            </a:extLst>
          </p:cNvPr>
          <p:cNvCxnSpPr/>
          <p:nvPr/>
        </p:nvCxnSpPr>
        <p:spPr>
          <a:xfrm>
            <a:off x="395288" y="21717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ivider Line Top">
            <a:extLst>
              <a:ext uri="{FF2B5EF4-FFF2-40B4-BE49-F238E27FC236}">
                <a16:creationId xmlns:a16="http://schemas.microsoft.com/office/drawing/2014/main" id="{88FB7F14-473E-B741-A9AC-AF9BC5943188}"/>
              </a:ext>
            </a:extLst>
          </p:cNvPr>
          <p:cNvCxnSpPr/>
          <p:nvPr/>
        </p:nvCxnSpPr>
        <p:spPr>
          <a:xfrm>
            <a:off x="395288" y="528638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>
            <a:extLst>
              <a:ext uri="{FF2B5EF4-FFF2-40B4-BE49-F238E27FC236}">
                <a16:creationId xmlns:a16="http://schemas.microsoft.com/office/drawing/2014/main" id="{57C9C0DE-8E76-554B-AC1D-9806D8E5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59C6A449-9B27-2347-B4FF-5AA00516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genda"/>
          <p:cNvSpPr>
            <a:spLocks noGrp="1"/>
          </p:cNvSpPr>
          <p:nvPr>
            <p:ph type="body" sz="quarter" idx="12"/>
          </p:nvPr>
        </p:nvSpPr>
        <p:spPr>
          <a:xfrm>
            <a:off x="380999" y="2588710"/>
            <a:ext cx="7985125" cy="3318398"/>
          </a:xfrm>
        </p:spPr>
        <p:txBody>
          <a:bodyPr/>
          <a:lstStyle>
            <a:lvl1pPr marL="457200" marR="0" indent="-457200" algn="l" defTabSz="6858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0999" y="945137"/>
            <a:ext cx="7397187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6EA588-8FCB-B843-82D1-4EA5485448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875BB4F-C388-074F-BF59-21C62FD37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92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 ">
            <a:extLst>
              <a:ext uri="{FF2B5EF4-FFF2-40B4-BE49-F238E27FC236}">
                <a16:creationId xmlns:a16="http://schemas.microsoft.com/office/drawing/2014/main" id="{9B572648-DEBB-6644-9279-0531FA0DEE3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Footer Line">
            <a:extLst>
              <a:ext uri="{FF2B5EF4-FFF2-40B4-BE49-F238E27FC236}">
                <a16:creationId xmlns:a16="http://schemas.microsoft.com/office/drawing/2014/main" id="{0A4B2F08-B24C-1447-821A-B7D133D6A8BD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:a16="http://schemas.microsoft.com/office/drawing/2014/main" id="{BD067650-45AA-204D-8ECB-886395D14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/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4BF3939-7637-D241-9087-B3B0C1B2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1000" y="1347079"/>
            <a:ext cx="7752080" cy="2351161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buNone/>
              <a:defRPr sz="720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81000" y="825980"/>
            <a:ext cx="7752080" cy="399316"/>
          </a:xfrm>
        </p:spPr>
        <p:txBody>
          <a:bodyPr lIns="0" tIns="46800" rIns="0" anchor="b"/>
          <a:lstStyle>
            <a:lvl1pPr marL="0" indent="0">
              <a:buNone/>
              <a:defRPr sz="2400" b="0" i="0">
                <a:solidFill>
                  <a:schemeClr val="accent4">
                    <a:alpha val="8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FF3671-CFA4-3143-A09E-3ADF1FB7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0BDC3B7-961D-E940-BAA9-C2729B3E9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87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">
            <a:extLst>
              <a:ext uri="{FF2B5EF4-FFF2-40B4-BE49-F238E27FC236}">
                <a16:creationId xmlns:a16="http://schemas.microsoft.com/office/drawing/2014/main" id="{8EDB657E-5291-3840-B86C-50C4AD4BAAC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op Head Line">
            <a:extLst>
              <a:ext uri="{FF2B5EF4-FFF2-40B4-BE49-F238E27FC236}">
                <a16:creationId xmlns:a16="http://schemas.microsoft.com/office/drawing/2014/main" id="{EADA1513-DC83-7648-BB06-27484F5C1564}"/>
              </a:ext>
            </a:extLst>
          </p:cNvPr>
          <p:cNvCxnSpPr/>
          <p:nvPr/>
        </p:nvCxnSpPr>
        <p:spPr>
          <a:xfrm>
            <a:off x="381000" y="528638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Footer Line">
            <a:extLst>
              <a:ext uri="{FF2B5EF4-FFF2-40B4-BE49-F238E27FC236}">
                <a16:creationId xmlns:a16="http://schemas.microsoft.com/office/drawing/2014/main" id="{6743CB0E-31DF-0F45-8981-536267B2D8FC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>
            <a:extLst>
              <a:ext uri="{FF2B5EF4-FFF2-40B4-BE49-F238E27FC236}">
                <a16:creationId xmlns:a16="http://schemas.microsoft.com/office/drawing/2014/main" id="{4CD8EE0A-4195-1943-9350-65A35623D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665FD19A-098F-C348-92C3-941C4319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1000" y="900770"/>
            <a:ext cx="7397187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Bulletpoint Text"/>
          <p:cNvSpPr>
            <a:spLocks noGrp="1"/>
          </p:cNvSpPr>
          <p:nvPr>
            <p:ph type="body" sz="quarter" idx="12"/>
          </p:nvPr>
        </p:nvSpPr>
        <p:spPr>
          <a:xfrm>
            <a:off x="381000" y="2588710"/>
            <a:ext cx="7985125" cy="3318398"/>
          </a:xfrm>
          <a:solidFill>
            <a:schemeClr val="accent3"/>
          </a:solidFill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23CB39-DA7F-B74F-8934-7EB463103E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1D938B7-05DC-3649-90FC-6030C32E9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21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ooter Line">
            <a:extLst>
              <a:ext uri="{FF2B5EF4-FFF2-40B4-BE49-F238E27FC236}">
                <a16:creationId xmlns:a16="http://schemas.microsoft.com/office/drawing/2014/main" id="{5BDBCB2D-3FEF-A145-B1B7-CECFC69844D7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Footer Line">
            <a:extLst>
              <a:ext uri="{FF2B5EF4-FFF2-40B4-BE49-F238E27FC236}">
                <a16:creationId xmlns:a16="http://schemas.microsoft.com/office/drawing/2014/main" id="{30D68B01-C860-0248-B830-060BBDDDCB35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:a16="http://schemas.microsoft.com/office/drawing/2014/main" id="{9BB0B1FB-B456-FD4B-9AFE-53A7A0DD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7D39C46-E897-5C42-832A-E0AE47E2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g Headline Text"/>
          <p:cNvSpPr>
            <a:spLocks noGrp="1"/>
          </p:cNvSpPr>
          <p:nvPr>
            <p:ph type="body" sz="quarter" idx="12"/>
          </p:nvPr>
        </p:nvSpPr>
        <p:spPr>
          <a:xfrm>
            <a:off x="591183" y="509092"/>
            <a:ext cx="7961634" cy="5531160"/>
          </a:xfrm>
        </p:spPr>
        <p:txBody>
          <a:bodyPr wrap="square" lIns="0" tIns="0" rIns="0" bIns="0" anchor="ctr" anchorCtr="0"/>
          <a:lstStyle>
            <a:lvl1pPr marL="0" indent="0">
              <a:lnSpc>
                <a:spcPts val="5000"/>
              </a:lnSpc>
              <a:buFont typeface="Arial" panose="020B0604020202020204" pitchFamily="34" charset="0"/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781D66-54F2-A346-9458-53EFF23DAC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9523952-F843-9348-92E8-C044496A3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04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ooter Line">
            <a:extLst>
              <a:ext uri="{FF2B5EF4-FFF2-40B4-BE49-F238E27FC236}">
                <a16:creationId xmlns:a16="http://schemas.microsoft.com/office/drawing/2014/main" id="{1EDD4F81-CBBB-7041-A88D-A54043E2CA8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Footer Line">
            <a:extLst>
              <a:ext uri="{FF2B5EF4-FFF2-40B4-BE49-F238E27FC236}">
                <a16:creationId xmlns:a16="http://schemas.microsoft.com/office/drawing/2014/main" id="{46E46A70-2560-DA4D-BF25-1F303EC5681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:a16="http://schemas.microsoft.com/office/drawing/2014/main" id="{80E83D8D-AE85-3E4C-B487-154DA7E5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5C89029-5627-8943-AAE9-4D673EB0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ody Text"/>
          <p:cNvSpPr>
            <a:spLocks noGrp="1"/>
          </p:cNvSpPr>
          <p:nvPr>
            <p:ph type="body" sz="quarter" idx="12"/>
          </p:nvPr>
        </p:nvSpPr>
        <p:spPr>
          <a:xfrm>
            <a:off x="591183" y="509092"/>
            <a:ext cx="7961634" cy="5521000"/>
          </a:xfrm>
        </p:spPr>
        <p:txBody>
          <a:bodyPr wrap="square" lIns="0" tIns="0" rIns="0" bIns="0" anchor="ctr" anchorCtr="0"/>
          <a:lstStyle>
            <a:lvl1pPr marL="0" indent="0">
              <a:lnSpc>
                <a:spcPts val="4080"/>
              </a:lnSpc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D55E03-F8D3-D54E-9CC5-515CCCBBB6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4132916-FC78-EA43-B47A-7C198B662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Title and 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 ">
            <a:extLst>
              <a:ext uri="{FF2B5EF4-FFF2-40B4-BE49-F238E27FC236}">
                <a16:creationId xmlns:a16="http://schemas.microsoft.com/office/drawing/2014/main" id="{16ECB6CF-4490-374A-9F8E-C52BF067AAFA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Footer Line">
            <a:extLst>
              <a:ext uri="{FF2B5EF4-FFF2-40B4-BE49-F238E27FC236}">
                <a16:creationId xmlns:a16="http://schemas.microsoft.com/office/drawing/2014/main" id="{CAC300EC-E771-5F42-8C80-DF2CFFB5E08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:a16="http://schemas.microsoft.com/office/drawing/2014/main" id="{BDE6E71D-5729-4F4F-A653-0D8EF890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995B7DF-B72C-874D-B3C5-2F9D832B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"/>
          <p:cNvSpPr>
            <a:spLocks noGrp="1"/>
          </p:cNvSpPr>
          <p:nvPr>
            <p:ph sz="quarter" idx="13"/>
          </p:nvPr>
        </p:nvSpPr>
        <p:spPr>
          <a:xfrm>
            <a:off x="395288" y="1544320"/>
            <a:ext cx="8177212" cy="437070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1"/>
          </p:nvPr>
        </p:nvSpPr>
        <p:spPr>
          <a:xfrm>
            <a:off x="405800" y="518428"/>
            <a:ext cx="3703637" cy="50970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1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0AE096-7DD8-B745-879D-A9660B6D5A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7BA4589-56E1-1B48-9CAA-65D269E7B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51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 ">
            <a:extLst>
              <a:ext uri="{FF2B5EF4-FFF2-40B4-BE49-F238E27FC236}">
                <a16:creationId xmlns:a16="http://schemas.microsoft.com/office/drawing/2014/main" id="{9B572648-DEBB-6644-9279-0531FA0DEE3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Footer Line">
            <a:extLst>
              <a:ext uri="{FF2B5EF4-FFF2-40B4-BE49-F238E27FC236}">
                <a16:creationId xmlns:a16="http://schemas.microsoft.com/office/drawing/2014/main" id="{0A4B2F08-B24C-1447-821A-B7D133D6A8BD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:a16="http://schemas.microsoft.com/office/drawing/2014/main" id="{BD067650-45AA-204D-8ECB-886395D14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/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4BF3939-7637-D241-9087-B3B0C1B2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1000" y="1347079"/>
            <a:ext cx="7752080" cy="2351161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buNone/>
              <a:defRPr sz="720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81000" y="825980"/>
            <a:ext cx="7752080" cy="399316"/>
          </a:xfrm>
        </p:spPr>
        <p:txBody>
          <a:bodyPr lIns="0" tIns="46800" rIns="0" anchor="b"/>
          <a:lstStyle>
            <a:lvl1pPr marL="0" indent="0">
              <a:buNone/>
              <a:defRPr sz="2400" b="0" i="0">
                <a:solidFill>
                  <a:schemeClr val="accent4">
                    <a:alpha val="8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FF3671-CFA4-3143-A09E-3ADF1FB7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0BDC3B7-961D-E940-BAA9-C2729B3E9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7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tiv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Footer Line">
            <a:extLst>
              <a:ext uri="{FF2B5EF4-FFF2-40B4-BE49-F238E27FC236}">
                <a16:creationId xmlns:a16="http://schemas.microsoft.com/office/drawing/2014/main" id="{330ECF3F-945A-9246-BFDF-93E9E0722E53}"/>
              </a:ext>
            </a:extLst>
          </p:cNvPr>
          <p:cNvCxnSpPr/>
          <p:nvPr/>
        </p:nvCxnSpPr>
        <p:spPr>
          <a:xfrm>
            <a:off x="357188" y="6324600"/>
            <a:ext cx="8382000" cy="0"/>
          </a:xfrm>
          <a:prstGeom prst="line">
            <a:avLst/>
          </a:prstGeom>
          <a:ln>
            <a:solidFill>
              <a:srgbClr val="D0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ivider Line">
            <a:extLst>
              <a:ext uri="{FF2B5EF4-FFF2-40B4-BE49-F238E27FC236}">
                <a16:creationId xmlns:a16="http://schemas.microsoft.com/office/drawing/2014/main" id="{DD8DB6FC-0F95-4A4F-90B6-0628FEC59554}"/>
              </a:ext>
            </a:extLst>
          </p:cNvPr>
          <p:cNvCxnSpPr/>
          <p:nvPr/>
        </p:nvCxnSpPr>
        <p:spPr>
          <a:xfrm>
            <a:off x="357188" y="3228975"/>
            <a:ext cx="528637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Footer Line">
            <a:extLst>
              <a:ext uri="{FF2B5EF4-FFF2-40B4-BE49-F238E27FC236}">
                <a16:creationId xmlns:a16="http://schemas.microsoft.com/office/drawing/2014/main" id="{FF829336-2E67-7248-B6B3-E1269F63EF9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9">
            <a:extLst>
              <a:ext uri="{FF2B5EF4-FFF2-40B4-BE49-F238E27FC236}">
                <a16:creationId xmlns:a16="http://schemas.microsoft.com/office/drawing/2014/main" id="{8847285F-69E9-7940-BB93-A03F92D3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A447228C-D450-7C44-AF34-38801C67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Body Text Bottom"/>
          <p:cNvSpPr>
            <a:spLocks noGrp="1"/>
          </p:cNvSpPr>
          <p:nvPr>
            <p:ph type="body" sz="quarter" idx="13"/>
          </p:nvPr>
        </p:nvSpPr>
        <p:spPr>
          <a:xfrm>
            <a:off x="357851" y="4306303"/>
            <a:ext cx="8126392" cy="1677523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Bottom"/>
          <p:cNvSpPr>
            <a:spLocks noGrp="1"/>
          </p:cNvSpPr>
          <p:nvPr>
            <p:ph type="body" sz="quarter" idx="11"/>
          </p:nvPr>
        </p:nvSpPr>
        <p:spPr>
          <a:xfrm>
            <a:off x="357851" y="3541515"/>
            <a:ext cx="2547395" cy="62537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Body Text Top"/>
          <p:cNvSpPr>
            <a:spLocks noGrp="1"/>
          </p:cNvSpPr>
          <p:nvPr>
            <p:ph type="body" sz="quarter" idx="12"/>
          </p:nvPr>
        </p:nvSpPr>
        <p:spPr>
          <a:xfrm>
            <a:off x="357851" y="1245419"/>
            <a:ext cx="8126392" cy="1677524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Top"/>
          <p:cNvSpPr>
            <a:spLocks noGrp="1"/>
          </p:cNvSpPr>
          <p:nvPr>
            <p:ph type="body" sz="quarter" idx="10"/>
          </p:nvPr>
        </p:nvSpPr>
        <p:spPr>
          <a:xfrm>
            <a:off x="357851" y="474220"/>
            <a:ext cx="2547395" cy="62537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977F42-FC2D-CF48-8058-9EC7D276A3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0DE0060-9888-7842-9829-88A7114D5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44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Line">
            <a:extLst>
              <a:ext uri="{FF2B5EF4-FFF2-40B4-BE49-F238E27FC236}">
                <a16:creationId xmlns:a16="http://schemas.microsoft.com/office/drawing/2014/main" id="{AB9A852F-C2BB-FA4E-B04D-69CD791E1EBE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ort Divider">
            <a:extLst>
              <a:ext uri="{FF2B5EF4-FFF2-40B4-BE49-F238E27FC236}">
                <a16:creationId xmlns:a16="http://schemas.microsoft.com/office/drawing/2014/main" id="{6903602A-6416-AF48-86D7-B843B4AA899C}"/>
              </a:ext>
            </a:extLst>
          </p:cNvPr>
          <p:cNvCxnSpPr/>
          <p:nvPr/>
        </p:nvCxnSpPr>
        <p:spPr>
          <a:xfrm>
            <a:off x="5248275" y="4262438"/>
            <a:ext cx="4365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ivider Line Middle ">
            <a:extLst>
              <a:ext uri="{FF2B5EF4-FFF2-40B4-BE49-F238E27FC236}">
                <a16:creationId xmlns:a16="http://schemas.microsoft.com/office/drawing/2014/main" id="{56C148E4-63B3-A145-9D21-0F8822EEDCDD}"/>
              </a:ext>
            </a:extLst>
          </p:cNvPr>
          <p:cNvCxnSpPr/>
          <p:nvPr/>
        </p:nvCxnSpPr>
        <p:spPr>
          <a:xfrm>
            <a:off x="381000" y="2181225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ivider Line Top">
            <a:extLst>
              <a:ext uri="{FF2B5EF4-FFF2-40B4-BE49-F238E27FC236}">
                <a16:creationId xmlns:a16="http://schemas.microsoft.com/office/drawing/2014/main" id="{F9CFC323-BCA9-0E42-A43A-2ADAD9FFDC0D}"/>
              </a:ext>
            </a:extLst>
          </p:cNvPr>
          <p:cNvCxnSpPr/>
          <p:nvPr/>
        </p:nvCxnSpPr>
        <p:spPr>
          <a:xfrm>
            <a:off x="381000" y="5381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Footer Line">
            <a:extLst>
              <a:ext uri="{FF2B5EF4-FFF2-40B4-BE49-F238E27FC236}">
                <a16:creationId xmlns:a16="http://schemas.microsoft.com/office/drawing/2014/main" id="{DCCB8B2E-443F-DC41-9674-AE6500A98C60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>
            <a:extLst>
              <a:ext uri="{FF2B5EF4-FFF2-40B4-BE49-F238E27FC236}">
                <a16:creationId xmlns:a16="http://schemas.microsoft.com/office/drawing/2014/main" id="{02A451A5-62D9-D049-9848-3ECE4FD1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B30DAAE8-98D1-584D-9E4C-4DCF29C7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xplanatory Text Bottom"/>
          <p:cNvSpPr>
            <a:spLocks noGrp="1"/>
          </p:cNvSpPr>
          <p:nvPr>
            <p:ph type="body" sz="quarter" idx="24"/>
          </p:nvPr>
        </p:nvSpPr>
        <p:spPr>
          <a:xfrm>
            <a:off x="5248042" y="5595410"/>
            <a:ext cx="3270250" cy="5572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a Bottom"/>
          <p:cNvSpPr>
            <a:spLocks noGrp="1"/>
          </p:cNvSpPr>
          <p:nvPr>
            <p:ph type="body" sz="quarter" idx="23"/>
          </p:nvPr>
        </p:nvSpPr>
        <p:spPr>
          <a:xfrm>
            <a:off x="5248042" y="4924948"/>
            <a:ext cx="3270250" cy="641873"/>
          </a:xfrm>
          <a:solidFill>
            <a:schemeClr val="tx1">
              <a:alpha val="1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-header Bottom"/>
          <p:cNvSpPr>
            <a:spLocks noGrp="1"/>
          </p:cNvSpPr>
          <p:nvPr>
            <p:ph type="body" sz="quarter" idx="25"/>
          </p:nvPr>
        </p:nvSpPr>
        <p:spPr>
          <a:xfrm>
            <a:off x="5248042" y="4447648"/>
            <a:ext cx="3269784" cy="3698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xplanatory Text Top"/>
          <p:cNvSpPr>
            <a:spLocks noGrp="1"/>
          </p:cNvSpPr>
          <p:nvPr>
            <p:ph type="body" sz="quarter" idx="22"/>
          </p:nvPr>
        </p:nvSpPr>
        <p:spPr>
          <a:xfrm>
            <a:off x="5248042" y="3521075"/>
            <a:ext cx="3270250" cy="5572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Data Top"/>
          <p:cNvSpPr>
            <a:spLocks noGrp="1"/>
          </p:cNvSpPr>
          <p:nvPr>
            <p:ph type="body" sz="quarter" idx="15"/>
          </p:nvPr>
        </p:nvSpPr>
        <p:spPr>
          <a:xfrm>
            <a:off x="5248042" y="2850613"/>
            <a:ext cx="3270250" cy="641873"/>
          </a:xfrm>
          <a:solidFill>
            <a:schemeClr val="tx1">
              <a:alpha val="1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-header Top"/>
          <p:cNvSpPr>
            <a:spLocks noGrp="1"/>
          </p:cNvSpPr>
          <p:nvPr>
            <p:ph type="body" sz="quarter" idx="21"/>
          </p:nvPr>
        </p:nvSpPr>
        <p:spPr>
          <a:xfrm>
            <a:off x="5248042" y="2373313"/>
            <a:ext cx="3269784" cy="3698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Body Text"/>
          <p:cNvSpPr>
            <a:spLocks noGrp="1"/>
          </p:cNvSpPr>
          <p:nvPr>
            <p:ph type="body" sz="quarter" idx="12"/>
          </p:nvPr>
        </p:nvSpPr>
        <p:spPr>
          <a:xfrm>
            <a:off x="381000" y="2373198"/>
            <a:ext cx="4176711" cy="375957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1000" y="910930"/>
            <a:ext cx="7397187" cy="898410"/>
          </a:xfrm>
          <a:prstGeom prst="rect">
            <a:avLst/>
          </a:prstGeom>
        </p:spPr>
        <p:txBody>
          <a:bodyPr lIns="90000" anchor="ctr"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B0A721C-0756-9E47-9B8E-AFA7F8F36D9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BF1D1EC-9C22-B841-BFC8-F4782FC24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26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2 Tabl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Footer Line">
            <a:extLst>
              <a:ext uri="{FF2B5EF4-FFF2-40B4-BE49-F238E27FC236}">
                <a16:creationId xmlns:a16="http://schemas.microsoft.com/office/drawing/2014/main" id="{BD7E5BD3-1A1B-704C-AAB8-B3E834E6D9B2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ivider Line 3 - 4">
            <a:extLst>
              <a:ext uri="{FF2B5EF4-FFF2-40B4-BE49-F238E27FC236}">
                <a16:creationId xmlns:a16="http://schemas.microsoft.com/office/drawing/2014/main" id="{186EC265-5C66-9243-926A-912B80B2ECAF}"/>
              </a:ext>
            </a:extLst>
          </p:cNvPr>
          <p:cNvCxnSpPr/>
          <p:nvPr/>
        </p:nvCxnSpPr>
        <p:spPr>
          <a:xfrm>
            <a:off x="6227763" y="2727325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ivider Line 3 - 2">
            <a:extLst>
              <a:ext uri="{FF2B5EF4-FFF2-40B4-BE49-F238E27FC236}">
                <a16:creationId xmlns:a16="http://schemas.microsoft.com/office/drawing/2014/main" id="{79715B72-CDA9-6047-AC5F-5CB5D3ED4B43}"/>
              </a:ext>
            </a:extLst>
          </p:cNvPr>
          <p:cNvCxnSpPr/>
          <p:nvPr/>
        </p:nvCxnSpPr>
        <p:spPr>
          <a:xfrm>
            <a:off x="6227763" y="941388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ivider Line 2 - 4">
            <a:extLst>
              <a:ext uri="{FF2B5EF4-FFF2-40B4-BE49-F238E27FC236}">
                <a16:creationId xmlns:a16="http://schemas.microsoft.com/office/drawing/2014/main" id="{BA1AF0BA-D8AE-F846-81C4-E6053F2F7714}"/>
              </a:ext>
            </a:extLst>
          </p:cNvPr>
          <p:cNvCxnSpPr/>
          <p:nvPr/>
        </p:nvCxnSpPr>
        <p:spPr>
          <a:xfrm>
            <a:off x="3289300" y="2727325"/>
            <a:ext cx="4365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ivider Line 2 - 2">
            <a:extLst>
              <a:ext uri="{FF2B5EF4-FFF2-40B4-BE49-F238E27FC236}">
                <a16:creationId xmlns:a16="http://schemas.microsoft.com/office/drawing/2014/main" id="{DA591B36-7F34-9A40-86BE-16C24FB9E0A7}"/>
              </a:ext>
            </a:extLst>
          </p:cNvPr>
          <p:cNvCxnSpPr/>
          <p:nvPr/>
        </p:nvCxnSpPr>
        <p:spPr>
          <a:xfrm>
            <a:off x="3289300" y="941388"/>
            <a:ext cx="4365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ivider Line 1 - 4">
            <a:extLst>
              <a:ext uri="{FF2B5EF4-FFF2-40B4-BE49-F238E27FC236}">
                <a16:creationId xmlns:a16="http://schemas.microsoft.com/office/drawing/2014/main" id="{6ADAEAD5-ADB9-604A-B47B-5498FE647243}"/>
              </a:ext>
            </a:extLst>
          </p:cNvPr>
          <p:cNvCxnSpPr/>
          <p:nvPr/>
        </p:nvCxnSpPr>
        <p:spPr>
          <a:xfrm>
            <a:off x="392113" y="2727325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ivider Line 1 - 2">
            <a:extLst>
              <a:ext uri="{FF2B5EF4-FFF2-40B4-BE49-F238E27FC236}">
                <a16:creationId xmlns:a16="http://schemas.microsoft.com/office/drawing/2014/main" id="{1B7C806B-AA26-4945-9369-0EE3BCE70ED7}"/>
              </a:ext>
            </a:extLst>
          </p:cNvPr>
          <p:cNvCxnSpPr/>
          <p:nvPr/>
        </p:nvCxnSpPr>
        <p:spPr>
          <a:xfrm>
            <a:off x="392113" y="941388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oter Line">
            <a:extLst>
              <a:ext uri="{FF2B5EF4-FFF2-40B4-BE49-F238E27FC236}">
                <a16:creationId xmlns:a16="http://schemas.microsoft.com/office/drawing/2014/main" id="{D8D2D6F4-C889-1745-B8E9-73817E1B1C6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>
            <a:extLst>
              <a:ext uri="{FF2B5EF4-FFF2-40B4-BE49-F238E27FC236}">
                <a16:creationId xmlns:a16="http://schemas.microsoft.com/office/drawing/2014/main" id="{1F07FF9E-047D-324A-B226-75E5D52DC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37" name="Picture 16">
            <a:extLst>
              <a:ext uri="{FF2B5EF4-FFF2-40B4-BE49-F238E27FC236}">
                <a16:creationId xmlns:a16="http://schemas.microsoft.com/office/drawing/2014/main" id="{FC60EB80-6633-A84D-83F6-A5CD0C2D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Body Text 3 - 7"/>
          <p:cNvSpPr>
            <a:spLocks noGrp="1"/>
          </p:cNvSpPr>
          <p:nvPr>
            <p:ph type="body" sz="quarter" idx="26"/>
          </p:nvPr>
        </p:nvSpPr>
        <p:spPr>
          <a:xfrm>
            <a:off x="6228350" y="4609240"/>
            <a:ext cx="2556256" cy="1078150"/>
          </a:xfrm>
        </p:spPr>
        <p:txBody>
          <a:bodyPr lIns="0"/>
          <a:lstStyle>
            <a:lvl1pPr marL="0" indent="0">
              <a:lnSpc>
                <a:spcPts val="2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upporting Text 3 - 6"/>
          <p:cNvSpPr>
            <a:spLocks noGrp="1"/>
          </p:cNvSpPr>
          <p:nvPr>
            <p:ph type="body" sz="quarter" idx="25"/>
          </p:nvPr>
        </p:nvSpPr>
        <p:spPr>
          <a:xfrm>
            <a:off x="6228350" y="3414380"/>
            <a:ext cx="2556256" cy="107815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(2) 3 - 5"/>
          <p:cNvSpPr>
            <a:spLocks noGrp="1"/>
          </p:cNvSpPr>
          <p:nvPr>
            <p:ph type="body" sz="quarter" idx="24"/>
          </p:nvPr>
        </p:nvSpPr>
        <p:spPr>
          <a:xfrm>
            <a:off x="6228350" y="2927665"/>
            <a:ext cx="2266950" cy="302508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Headline 3 -3"/>
          <p:cNvSpPr>
            <a:spLocks noGrp="1"/>
          </p:cNvSpPr>
          <p:nvPr>
            <p:ph type="body" sz="quarter" idx="14"/>
          </p:nvPr>
        </p:nvSpPr>
        <p:spPr>
          <a:xfrm>
            <a:off x="6228350" y="1057453"/>
            <a:ext cx="2572080" cy="1470588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3 - 1"/>
          <p:cNvSpPr>
            <a:spLocks noGrp="1"/>
          </p:cNvSpPr>
          <p:nvPr>
            <p:ph type="body" sz="quarter" idx="17"/>
          </p:nvPr>
        </p:nvSpPr>
        <p:spPr>
          <a:xfrm>
            <a:off x="6228350" y="524054"/>
            <a:ext cx="2266950" cy="302508"/>
          </a:xfrm>
        </p:spPr>
        <p:txBody>
          <a:bodyPr lIns="0" tIns="0" rIns="0" bIns="0" anchor="b"/>
          <a:lstStyle>
            <a:lvl1pPr marL="0" indent="0"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ody Text 2 - 7"/>
          <p:cNvSpPr>
            <a:spLocks noGrp="1"/>
          </p:cNvSpPr>
          <p:nvPr>
            <p:ph type="body" sz="quarter" idx="23"/>
          </p:nvPr>
        </p:nvSpPr>
        <p:spPr>
          <a:xfrm>
            <a:off x="3289918" y="4609240"/>
            <a:ext cx="2556256" cy="1078150"/>
          </a:xfrm>
        </p:spPr>
        <p:txBody>
          <a:bodyPr lIns="0"/>
          <a:lstStyle>
            <a:lvl1pPr marL="0" indent="0">
              <a:lnSpc>
                <a:spcPts val="2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Supporting Text 2 - 6"/>
          <p:cNvSpPr>
            <a:spLocks noGrp="1"/>
          </p:cNvSpPr>
          <p:nvPr>
            <p:ph type="body" sz="quarter" idx="22"/>
          </p:nvPr>
        </p:nvSpPr>
        <p:spPr>
          <a:xfrm>
            <a:off x="3289918" y="3414380"/>
            <a:ext cx="2556256" cy="107815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(2) 2 - 5"/>
          <p:cNvSpPr>
            <a:spLocks noGrp="1"/>
          </p:cNvSpPr>
          <p:nvPr>
            <p:ph type="body" sz="quarter" idx="21"/>
          </p:nvPr>
        </p:nvSpPr>
        <p:spPr>
          <a:xfrm>
            <a:off x="3289918" y="2927665"/>
            <a:ext cx="2266950" cy="302508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eadline 2 - 3"/>
          <p:cNvSpPr>
            <a:spLocks noGrp="1"/>
          </p:cNvSpPr>
          <p:nvPr>
            <p:ph type="body" sz="quarter" idx="13"/>
          </p:nvPr>
        </p:nvSpPr>
        <p:spPr>
          <a:xfrm>
            <a:off x="3289918" y="1057453"/>
            <a:ext cx="2572080" cy="1470588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2 - 1"/>
          <p:cNvSpPr>
            <a:spLocks noGrp="1"/>
          </p:cNvSpPr>
          <p:nvPr>
            <p:ph type="body" sz="quarter" idx="16"/>
          </p:nvPr>
        </p:nvSpPr>
        <p:spPr>
          <a:xfrm>
            <a:off x="3289918" y="524054"/>
            <a:ext cx="2266950" cy="302508"/>
          </a:xfrm>
        </p:spPr>
        <p:txBody>
          <a:bodyPr lIns="0" tIns="0" rIns="0" bIns="0" anchor="b"/>
          <a:lstStyle>
            <a:lvl1pPr marL="0" indent="0"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Body Text 1 - 7"/>
          <p:cNvSpPr>
            <a:spLocks noGrp="1"/>
          </p:cNvSpPr>
          <p:nvPr>
            <p:ph type="body" sz="quarter" idx="20"/>
          </p:nvPr>
        </p:nvSpPr>
        <p:spPr>
          <a:xfrm>
            <a:off x="392574" y="4609240"/>
            <a:ext cx="2556256" cy="1078150"/>
          </a:xfrm>
        </p:spPr>
        <p:txBody>
          <a:bodyPr lIns="0"/>
          <a:lstStyle>
            <a:lvl1pPr marL="0" indent="0">
              <a:lnSpc>
                <a:spcPts val="2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upporting Text 1 - 6"/>
          <p:cNvSpPr>
            <a:spLocks noGrp="1"/>
          </p:cNvSpPr>
          <p:nvPr>
            <p:ph type="body" sz="quarter" idx="19"/>
          </p:nvPr>
        </p:nvSpPr>
        <p:spPr>
          <a:xfrm>
            <a:off x="392574" y="3414380"/>
            <a:ext cx="2556256" cy="107815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(2) 1 - 5"/>
          <p:cNvSpPr>
            <a:spLocks noGrp="1"/>
          </p:cNvSpPr>
          <p:nvPr>
            <p:ph type="body" sz="quarter" idx="18"/>
          </p:nvPr>
        </p:nvSpPr>
        <p:spPr>
          <a:xfrm>
            <a:off x="392574" y="2927665"/>
            <a:ext cx="2266950" cy="302508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adline 1 - 3"/>
          <p:cNvSpPr>
            <a:spLocks noGrp="1"/>
          </p:cNvSpPr>
          <p:nvPr>
            <p:ph type="body" sz="quarter" idx="12"/>
          </p:nvPr>
        </p:nvSpPr>
        <p:spPr>
          <a:xfrm>
            <a:off x="392574" y="1057453"/>
            <a:ext cx="2556256" cy="1470588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 - 1"/>
          <p:cNvSpPr>
            <a:spLocks noGrp="1"/>
          </p:cNvSpPr>
          <p:nvPr>
            <p:ph type="body" sz="quarter" idx="15"/>
          </p:nvPr>
        </p:nvSpPr>
        <p:spPr>
          <a:xfrm>
            <a:off x="392574" y="524054"/>
            <a:ext cx="2266950" cy="302508"/>
          </a:xfrm>
        </p:spPr>
        <p:txBody>
          <a:bodyPr lIns="0" tIns="0" rIns="0" bIns="0" anchor="b"/>
          <a:lstStyle>
            <a:lvl1pPr marL="0" indent="0"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4B1CB85C-1DDA-B748-B002-FA54F864E61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5AD958F-472D-5C44-AE12-90AB6215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3 Table and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Footer Line">
            <a:extLst>
              <a:ext uri="{FF2B5EF4-FFF2-40B4-BE49-F238E27FC236}">
                <a16:creationId xmlns:a16="http://schemas.microsoft.com/office/drawing/2014/main" id="{61148E73-22C6-554A-ABCB-07F8FF66A575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ort Line 6 - 2">
            <a:extLst>
              <a:ext uri="{FF2B5EF4-FFF2-40B4-BE49-F238E27FC236}">
                <a16:creationId xmlns:a16="http://schemas.microsoft.com/office/drawing/2014/main" id="{A641FDA0-2BDA-2A46-826F-ABF5ACAADB0D}"/>
              </a:ext>
            </a:extLst>
          </p:cNvPr>
          <p:cNvCxnSpPr/>
          <p:nvPr/>
        </p:nvCxnSpPr>
        <p:spPr>
          <a:xfrm>
            <a:off x="7632700" y="2640013"/>
            <a:ext cx="4349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ort Line 5 - 2">
            <a:extLst>
              <a:ext uri="{FF2B5EF4-FFF2-40B4-BE49-F238E27FC236}">
                <a16:creationId xmlns:a16="http://schemas.microsoft.com/office/drawing/2014/main" id="{E414DD76-6FC9-DF49-9F0F-E29644498C2B}"/>
              </a:ext>
            </a:extLst>
          </p:cNvPr>
          <p:cNvCxnSpPr/>
          <p:nvPr/>
        </p:nvCxnSpPr>
        <p:spPr>
          <a:xfrm>
            <a:off x="6197600" y="2614613"/>
            <a:ext cx="4349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ort Line 4 - 2">
            <a:extLst>
              <a:ext uri="{FF2B5EF4-FFF2-40B4-BE49-F238E27FC236}">
                <a16:creationId xmlns:a16="http://schemas.microsoft.com/office/drawing/2014/main" id="{4369DF9C-425E-A448-AD81-0A8BF9A16394}"/>
              </a:ext>
            </a:extLst>
          </p:cNvPr>
          <p:cNvCxnSpPr/>
          <p:nvPr/>
        </p:nvCxnSpPr>
        <p:spPr>
          <a:xfrm>
            <a:off x="4762500" y="2640013"/>
            <a:ext cx="4349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ort Line 3 - 2">
            <a:extLst>
              <a:ext uri="{FF2B5EF4-FFF2-40B4-BE49-F238E27FC236}">
                <a16:creationId xmlns:a16="http://schemas.microsoft.com/office/drawing/2014/main" id="{4584FC7A-59CF-FE46-B23D-5FA79D40823F}"/>
              </a:ext>
            </a:extLst>
          </p:cNvPr>
          <p:cNvCxnSpPr/>
          <p:nvPr/>
        </p:nvCxnSpPr>
        <p:spPr>
          <a:xfrm>
            <a:off x="3327400" y="2627313"/>
            <a:ext cx="43656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ort Line 2 - 2">
            <a:extLst>
              <a:ext uri="{FF2B5EF4-FFF2-40B4-BE49-F238E27FC236}">
                <a16:creationId xmlns:a16="http://schemas.microsoft.com/office/drawing/2014/main" id="{E97A3B31-3889-0240-A031-A01C91570E35}"/>
              </a:ext>
            </a:extLst>
          </p:cNvPr>
          <p:cNvCxnSpPr/>
          <p:nvPr/>
        </p:nvCxnSpPr>
        <p:spPr>
          <a:xfrm>
            <a:off x="1892300" y="2640013"/>
            <a:ext cx="43656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ort Line 1 - 2">
            <a:extLst>
              <a:ext uri="{FF2B5EF4-FFF2-40B4-BE49-F238E27FC236}">
                <a16:creationId xmlns:a16="http://schemas.microsoft.com/office/drawing/2014/main" id="{DAD2FDC8-64C4-C747-86D4-DFAFF0F20FD5}"/>
              </a:ext>
            </a:extLst>
          </p:cNvPr>
          <p:cNvCxnSpPr/>
          <p:nvPr/>
        </p:nvCxnSpPr>
        <p:spPr>
          <a:xfrm>
            <a:off x="457200" y="2627313"/>
            <a:ext cx="43656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Footer Line">
            <a:extLst>
              <a:ext uri="{FF2B5EF4-FFF2-40B4-BE49-F238E27FC236}">
                <a16:creationId xmlns:a16="http://schemas.microsoft.com/office/drawing/2014/main" id="{5696CD7C-EC11-E749-8A07-005DAD2411A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5">
            <a:extLst>
              <a:ext uri="{FF2B5EF4-FFF2-40B4-BE49-F238E27FC236}">
                <a16:creationId xmlns:a16="http://schemas.microsoft.com/office/drawing/2014/main" id="{463490D5-4ECD-0648-95B1-88675995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55" name="Picture 16">
            <a:extLst>
              <a:ext uri="{FF2B5EF4-FFF2-40B4-BE49-F238E27FC236}">
                <a16:creationId xmlns:a16="http://schemas.microsoft.com/office/drawing/2014/main" id="{8820D579-65AD-E745-9EEE-7DE5FE47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Explanatory Text 6 - 6"/>
          <p:cNvSpPr>
            <a:spLocks noGrp="1"/>
          </p:cNvSpPr>
          <p:nvPr>
            <p:ph type="body" sz="quarter" idx="40"/>
          </p:nvPr>
        </p:nvSpPr>
        <p:spPr>
          <a:xfrm>
            <a:off x="7632192" y="4852353"/>
            <a:ext cx="1103376" cy="1109529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ategory Text 6 - 5"/>
          <p:cNvSpPr>
            <a:spLocks noGrp="1"/>
          </p:cNvSpPr>
          <p:nvPr>
            <p:ph type="body" sz="quarter" idx="34"/>
          </p:nvPr>
        </p:nvSpPr>
        <p:spPr>
          <a:xfrm>
            <a:off x="7632192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Explanatory Text 6 - 4"/>
          <p:cNvSpPr>
            <a:spLocks noGrp="1"/>
          </p:cNvSpPr>
          <p:nvPr>
            <p:ph type="body" sz="quarter" idx="28"/>
          </p:nvPr>
        </p:nvSpPr>
        <p:spPr>
          <a:xfrm>
            <a:off x="7632192" y="3328353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ategory Text 6 - 3"/>
          <p:cNvSpPr>
            <a:spLocks noGrp="1"/>
          </p:cNvSpPr>
          <p:nvPr>
            <p:ph type="body" sz="quarter" idx="22"/>
          </p:nvPr>
        </p:nvSpPr>
        <p:spPr>
          <a:xfrm>
            <a:off x="7632192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lumn Title 6 - 1 "/>
          <p:cNvSpPr>
            <a:spLocks noGrp="1"/>
          </p:cNvSpPr>
          <p:nvPr>
            <p:ph type="body" sz="quarter" idx="16"/>
          </p:nvPr>
        </p:nvSpPr>
        <p:spPr>
          <a:xfrm>
            <a:off x="7632192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Explanatory Text 5 - 6"/>
          <p:cNvSpPr>
            <a:spLocks noGrp="1"/>
          </p:cNvSpPr>
          <p:nvPr>
            <p:ph type="body" sz="quarter" idx="39"/>
          </p:nvPr>
        </p:nvSpPr>
        <p:spPr>
          <a:xfrm>
            <a:off x="6197192" y="4852353"/>
            <a:ext cx="1103376" cy="1109525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ategory Text 5 - 5"/>
          <p:cNvSpPr>
            <a:spLocks noGrp="1"/>
          </p:cNvSpPr>
          <p:nvPr>
            <p:ph type="body" sz="quarter" idx="33"/>
          </p:nvPr>
        </p:nvSpPr>
        <p:spPr>
          <a:xfrm>
            <a:off x="6197192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Explanatory Text 5 - 4"/>
          <p:cNvSpPr>
            <a:spLocks noGrp="1"/>
          </p:cNvSpPr>
          <p:nvPr>
            <p:ph type="body" sz="quarter" idx="27"/>
          </p:nvPr>
        </p:nvSpPr>
        <p:spPr>
          <a:xfrm>
            <a:off x="6197192" y="3328353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ategory Text 5 - 3"/>
          <p:cNvSpPr>
            <a:spLocks noGrp="1"/>
          </p:cNvSpPr>
          <p:nvPr>
            <p:ph type="body" sz="quarter" idx="21"/>
          </p:nvPr>
        </p:nvSpPr>
        <p:spPr>
          <a:xfrm>
            <a:off x="6197192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lumn Title 5 - 1"/>
          <p:cNvSpPr>
            <a:spLocks noGrp="1"/>
          </p:cNvSpPr>
          <p:nvPr>
            <p:ph type="body" sz="quarter" idx="15"/>
          </p:nvPr>
        </p:nvSpPr>
        <p:spPr>
          <a:xfrm>
            <a:off x="6197192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Explanatory Text 4 - 6"/>
          <p:cNvSpPr>
            <a:spLocks noGrp="1"/>
          </p:cNvSpPr>
          <p:nvPr>
            <p:ph type="body" sz="quarter" idx="42"/>
          </p:nvPr>
        </p:nvSpPr>
        <p:spPr>
          <a:xfrm>
            <a:off x="4762194" y="4852353"/>
            <a:ext cx="1103376" cy="1109515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ts val="1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Category Text 4 - 5"/>
          <p:cNvSpPr>
            <a:spLocks noGrp="1"/>
          </p:cNvSpPr>
          <p:nvPr>
            <p:ph type="body" sz="quarter" idx="36"/>
          </p:nvPr>
        </p:nvSpPr>
        <p:spPr>
          <a:xfrm>
            <a:off x="4762194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Explanatory Text 4 - 4 "/>
          <p:cNvSpPr>
            <a:spLocks noGrp="1"/>
          </p:cNvSpPr>
          <p:nvPr>
            <p:ph type="body" sz="quarter" idx="30"/>
          </p:nvPr>
        </p:nvSpPr>
        <p:spPr>
          <a:xfrm>
            <a:off x="4762194" y="3328353"/>
            <a:ext cx="1103376" cy="816927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ts val="1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ategory Text 4 - 3"/>
          <p:cNvSpPr>
            <a:spLocks noGrp="1"/>
          </p:cNvSpPr>
          <p:nvPr>
            <p:ph type="body" sz="quarter" idx="24"/>
          </p:nvPr>
        </p:nvSpPr>
        <p:spPr>
          <a:xfrm>
            <a:off x="4762194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lumn Title 4 - 1"/>
          <p:cNvSpPr>
            <a:spLocks noGrp="1"/>
          </p:cNvSpPr>
          <p:nvPr>
            <p:ph type="body" sz="quarter" idx="18"/>
          </p:nvPr>
        </p:nvSpPr>
        <p:spPr>
          <a:xfrm>
            <a:off x="4762194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Explanatory Text 3 - 6"/>
          <p:cNvSpPr>
            <a:spLocks noGrp="1"/>
          </p:cNvSpPr>
          <p:nvPr>
            <p:ph type="body" sz="quarter" idx="41"/>
          </p:nvPr>
        </p:nvSpPr>
        <p:spPr>
          <a:xfrm>
            <a:off x="3327196" y="4840161"/>
            <a:ext cx="1103376" cy="112170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ategory Text 3 - 5"/>
          <p:cNvSpPr>
            <a:spLocks noGrp="1"/>
          </p:cNvSpPr>
          <p:nvPr>
            <p:ph type="body" sz="quarter" idx="35"/>
          </p:nvPr>
        </p:nvSpPr>
        <p:spPr>
          <a:xfrm>
            <a:off x="3327196" y="4340289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Explanatory Text 3 - 4"/>
          <p:cNvSpPr>
            <a:spLocks noGrp="1"/>
          </p:cNvSpPr>
          <p:nvPr>
            <p:ph type="body" sz="quarter" idx="29"/>
          </p:nvPr>
        </p:nvSpPr>
        <p:spPr>
          <a:xfrm>
            <a:off x="3327196" y="3316161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ategory Text 3 - 3 "/>
          <p:cNvSpPr>
            <a:spLocks noGrp="1"/>
          </p:cNvSpPr>
          <p:nvPr>
            <p:ph type="body" sz="quarter" idx="23"/>
          </p:nvPr>
        </p:nvSpPr>
        <p:spPr>
          <a:xfrm>
            <a:off x="3327196" y="2816289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lumn Title 3 - 1"/>
          <p:cNvSpPr>
            <a:spLocks noGrp="1"/>
          </p:cNvSpPr>
          <p:nvPr>
            <p:ph type="body" sz="quarter" idx="17"/>
          </p:nvPr>
        </p:nvSpPr>
        <p:spPr>
          <a:xfrm>
            <a:off x="3327196" y="1865313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Explanatory Text 2 - 6"/>
          <p:cNvSpPr>
            <a:spLocks noGrp="1"/>
          </p:cNvSpPr>
          <p:nvPr>
            <p:ph type="body" sz="quarter" idx="38"/>
          </p:nvPr>
        </p:nvSpPr>
        <p:spPr>
          <a:xfrm>
            <a:off x="1892198" y="4852353"/>
            <a:ext cx="1103376" cy="1109514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ategory Text 2 - 5 "/>
          <p:cNvSpPr>
            <a:spLocks noGrp="1"/>
          </p:cNvSpPr>
          <p:nvPr>
            <p:ph type="body" sz="quarter" idx="32"/>
          </p:nvPr>
        </p:nvSpPr>
        <p:spPr>
          <a:xfrm>
            <a:off x="1892198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Explanatory Text 2 - 4"/>
          <p:cNvSpPr>
            <a:spLocks noGrp="1"/>
          </p:cNvSpPr>
          <p:nvPr>
            <p:ph type="body" sz="quarter" idx="26"/>
          </p:nvPr>
        </p:nvSpPr>
        <p:spPr>
          <a:xfrm>
            <a:off x="1892198" y="3328353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ategory Text 2 - 3"/>
          <p:cNvSpPr>
            <a:spLocks noGrp="1"/>
          </p:cNvSpPr>
          <p:nvPr>
            <p:ph type="body" sz="quarter" idx="20"/>
          </p:nvPr>
        </p:nvSpPr>
        <p:spPr>
          <a:xfrm>
            <a:off x="1892198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lumn Title 2 - 1"/>
          <p:cNvSpPr>
            <a:spLocks noGrp="1"/>
          </p:cNvSpPr>
          <p:nvPr>
            <p:ph type="body" sz="quarter" idx="14"/>
          </p:nvPr>
        </p:nvSpPr>
        <p:spPr>
          <a:xfrm>
            <a:off x="1892198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Explanatory Text 1 - 6"/>
          <p:cNvSpPr>
            <a:spLocks noGrp="1"/>
          </p:cNvSpPr>
          <p:nvPr>
            <p:ph type="body" sz="quarter" idx="37"/>
          </p:nvPr>
        </p:nvSpPr>
        <p:spPr>
          <a:xfrm>
            <a:off x="457200" y="4840161"/>
            <a:ext cx="1103376" cy="1121705"/>
          </a:xfrm>
        </p:spPr>
        <p:txBody>
          <a:bodyPr anchor="t"/>
          <a:lstStyle>
            <a:lvl1pPr marL="0" indent="0" algn="l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ategory Text 1 - 5"/>
          <p:cNvSpPr>
            <a:spLocks noGrp="1"/>
          </p:cNvSpPr>
          <p:nvPr>
            <p:ph type="body" sz="quarter" idx="31"/>
          </p:nvPr>
        </p:nvSpPr>
        <p:spPr>
          <a:xfrm>
            <a:off x="457200" y="4340289"/>
            <a:ext cx="1103376" cy="36512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Explanatory Text 1 - 4"/>
          <p:cNvSpPr>
            <a:spLocks noGrp="1"/>
          </p:cNvSpPr>
          <p:nvPr>
            <p:ph type="body" sz="quarter" idx="25"/>
          </p:nvPr>
        </p:nvSpPr>
        <p:spPr>
          <a:xfrm>
            <a:off x="457200" y="3316161"/>
            <a:ext cx="1103376" cy="816927"/>
          </a:xfrm>
        </p:spPr>
        <p:txBody>
          <a:bodyPr anchor="t"/>
          <a:lstStyle>
            <a:lvl1pPr marL="0" indent="0" algn="l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ategory Text 1 - 3"/>
          <p:cNvSpPr>
            <a:spLocks noGrp="1"/>
          </p:cNvSpPr>
          <p:nvPr>
            <p:ph type="body" sz="quarter" idx="19"/>
          </p:nvPr>
        </p:nvSpPr>
        <p:spPr>
          <a:xfrm>
            <a:off x="457200" y="2816289"/>
            <a:ext cx="1103376" cy="36512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lumn Title 1 - 1"/>
          <p:cNvSpPr>
            <a:spLocks noGrp="1"/>
          </p:cNvSpPr>
          <p:nvPr>
            <p:ph type="body" sz="quarter" idx="13"/>
          </p:nvPr>
        </p:nvSpPr>
        <p:spPr>
          <a:xfrm>
            <a:off x="457200" y="1865313"/>
            <a:ext cx="1103376" cy="57308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Header "/>
          <p:cNvSpPr>
            <a:spLocks noGrp="1"/>
          </p:cNvSpPr>
          <p:nvPr>
            <p:ph type="title"/>
          </p:nvPr>
        </p:nvSpPr>
        <p:spPr>
          <a:xfrm>
            <a:off x="457200" y="518478"/>
            <a:ext cx="5739992" cy="1143000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7C5F00F-38F9-B446-A617-2B6605154676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A84F83-FE6F-2E44-92C9-9F232BBE0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23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ver Slide_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Footer Line ">
            <a:extLst>
              <a:ext uri="{FF2B5EF4-FFF2-40B4-BE49-F238E27FC236}">
                <a16:creationId xmlns:a16="http://schemas.microsoft.com/office/drawing/2014/main" id="{76832274-2709-A14B-8721-817427F68A14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ivider Line Middle ">
            <a:extLst>
              <a:ext uri="{FF2B5EF4-FFF2-40B4-BE49-F238E27FC236}">
                <a16:creationId xmlns:a16="http://schemas.microsoft.com/office/drawing/2014/main" id="{1B87F98E-0E34-4342-A4DC-5F47F08CABA8}"/>
              </a:ext>
            </a:extLst>
          </p:cNvPr>
          <p:cNvCxnSpPr/>
          <p:nvPr/>
        </p:nvCxnSpPr>
        <p:spPr>
          <a:xfrm>
            <a:off x="381000" y="1604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Footer Line">
            <a:extLst>
              <a:ext uri="{FF2B5EF4-FFF2-40B4-BE49-F238E27FC236}">
                <a16:creationId xmlns:a16="http://schemas.microsoft.com/office/drawing/2014/main" id="{F7AE600A-58DB-1147-8417-CB1FC6C8A703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462889B-8377-BE49-ADDB-6C654E4DE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C6BE7BBA-CA8F-8141-B611-EC415C3E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Number Text "/>
          <p:cNvSpPr>
            <a:spLocks noGrp="1"/>
          </p:cNvSpPr>
          <p:nvPr>
            <p:ph type="body" sz="quarter" idx="15"/>
          </p:nvPr>
        </p:nvSpPr>
        <p:spPr>
          <a:xfrm>
            <a:off x="400331" y="4060513"/>
            <a:ext cx="8137608" cy="1985963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ts val="2000"/>
              </a:lnSpc>
              <a:spcBef>
                <a:spcPts val="35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Sub-header Bottom"/>
          <p:cNvSpPr>
            <a:spLocks noGrp="1"/>
          </p:cNvSpPr>
          <p:nvPr>
            <p:ph type="body" sz="quarter" idx="14"/>
          </p:nvPr>
        </p:nvSpPr>
        <p:spPr>
          <a:xfrm>
            <a:off x="400331" y="3688377"/>
            <a:ext cx="4171670" cy="297745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5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ody Text"/>
          <p:cNvSpPr>
            <a:spLocks noGrp="1"/>
          </p:cNvSpPr>
          <p:nvPr>
            <p:ph type="body" sz="quarter" idx="13"/>
          </p:nvPr>
        </p:nvSpPr>
        <p:spPr>
          <a:xfrm>
            <a:off x="400331" y="2306174"/>
            <a:ext cx="8137608" cy="102578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5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-header Top"/>
          <p:cNvSpPr>
            <a:spLocks noGrp="1"/>
          </p:cNvSpPr>
          <p:nvPr>
            <p:ph type="body" sz="quarter" idx="12"/>
          </p:nvPr>
        </p:nvSpPr>
        <p:spPr>
          <a:xfrm>
            <a:off x="400331" y="1934037"/>
            <a:ext cx="4171670" cy="297745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5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73438"/>
            <a:ext cx="8137609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E028FC-27C4-D84B-A68A-95F021896C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DBDEE48-CBC0-B546-BBDB-D3147C664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09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">
            <a:extLst>
              <a:ext uri="{FF2B5EF4-FFF2-40B4-BE49-F238E27FC236}">
                <a16:creationId xmlns:a16="http://schemas.microsoft.com/office/drawing/2014/main" id="{08A25B5E-FB2A-EA40-928B-DAB68D321209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ivider Line Middle ">
            <a:extLst>
              <a:ext uri="{FF2B5EF4-FFF2-40B4-BE49-F238E27FC236}">
                <a16:creationId xmlns:a16="http://schemas.microsoft.com/office/drawing/2014/main" id="{5D1E6E2B-8BD9-564C-9079-D9F447C64B93}"/>
              </a:ext>
            </a:extLst>
          </p:cNvPr>
          <p:cNvCxnSpPr/>
          <p:nvPr/>
        </p:nvCxnSpPr>
        <p:spPr>
          <a:xfrm>
            <a:off x="381000" y="1477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Footer Line">
            <a:extLst>
              <a:ext uri="{FF2B5EF4-FFF2-40B4-BE49-F238E27FC236}">
                <a16:creationId xmlns:a16="http://schemas.microsoft.com/office/drawing/2014/main" id="{89827F75-1B7B-A84F-BE4F-9F74DCE50E60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5AC9CBBC-2F56-594F-BE73-683D6F9F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365259-F56F-EA48-80DF-71A9741F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mage"/>
          <p:cNvSpPr>
            <a:spLocks noGrp="1"/>
          </p:cNvSpPr>
          <p:nvPr>
            <p:ph type="pic" sz="quarter" idx="12"/>
          </p:nvPr>
        </p:nvSpPr>
        <p:spPr>
          <a:xfrm>
            <a:off x="405705" y="1664761"/>
            <a:ext cx="8154988" cy="4227512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92809"/>
            <a:ext cx="8160363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CC7B30-2A59-9946-86D7-A102E61B33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999D8A7-F661-1F4B-AB9A-694CF2A87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6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and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Footer Line">
            <a:extLst>
              <a:ext uri="{FF2B5EF4-FFF2-40B4-BE49-F238E27FC236}">
                <a16:creationId xmlns:a16="http://schemas.microsoft.com/office/drawing/2014/main" id="{757BDB1E-29E1-7A46-89D1-11524D2922F0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ivider Line Middle ">
            <a:extLst>
              <a:ext uri="{FF2B5EF4-FFF2-40B4-BE49-F238E27FC236}">
                <a16:creationId xmlns:a16="http://schemas.microsoft.com/office/drawing/2014/main" id="{ACB1CA23-38B4-AF46-A001-65EE6337F580}"/>
              </a:ext>
            </a:extLst>
          </p:cNvPr>
          <p:cNvCxnSpPr/>
          <p:nvPr/>
        </p:nvCxnSpPr>
        <p:spPr>
          <a:xfrm>
            <a:off x="381000" y="1477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Footer Line">
            <a:extLst>
              <a:ext uri="{FF2B5EF4-FFF2-40B4-BE49-F238E27FC236}">
                <a16:creationId xmlns:a16="http://schemas.microsoft.com/office/drawing/2014/main" id="{CCBB32C7-D3A5-4D46-AC92-F4CB52C2B35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>
            <a:extLst>
              <a:ext uri="{FF2B5EF4-FFF2-40B4-BE49-F238E27FC236}">
                <a16:creationId xmlns:a16="http://schemas.microsoft.com/office/drawing/2014/main" id="{D89BD5F1-4E83-974C-B036-9C412F3AC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1664FBA7-BED9-0249-B703-D8E33C6A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mage Right "/>
          <p:cNvSpPr>
            <a:spLocks noGrp="1"/>
          </p:cNvSpPr>
          <p:nvPr>
            <p:ph type="pic" sz="quarter" idx="12"/>
          </p:nvPr>
        </p:nvSpPr>
        <p:spPr>
          <a:xfrm>
            <a:off x="4731487" y="1664761"/>
            <a:ext cx="4027637" cy="4227512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Image Left "/>
          <p:cNvSpPr>
            <a:spLocks noGrp="1"/>
          </p:cNvSpPr>
          <p:nvPr>
            <p:ph type="pic" sz="quarter" idx="13"/>
          </p:nvPr>
        </p:nvSpPr>
        <p:spPr>
          <a:xfrm>
            <a:off x="395288" y="1664761"/>
            <a:ext cx="4027637" cy="4227512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92809"/>
            <a:ext cx="8358794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3AA78F-4FFA-DE4F-A4C1-00FCC657F4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51F826C-5B12-0947-8AB9-D55C09FCE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3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 (Lef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71C04165-3F59-CD40-8E77-7929A032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142E4F1-BEB5-914F-AB64-64C3827E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mage 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3715473" cy="685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Body Text"/>
          <p:cNvSpPr>
            <a:spLocks noGrp="1"/>
          </p:cNvSpPr>
          <p:nvPr>
            <p:ph type="body" sz="quarter" idx="13"/>
          </p:nvPr>
        </p:nvSpPr>
        <p:spPr>
          <a:xfrm>
            <a:off x="4722813" y="2559164"/>
            <a:ext cx="4040187" cy="3634449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-header"/>
          <p:cNvSpPr>
            <a:spLocks noGrp="1"/>
          </p:cNvSpPr>
          <p:nvPr>
            <p:ph type="body" sz="quarter" idx="12"/>
          </p:nvPr>
        </p:nvSpPr>
        <p:spPr>
          <a:xfrm>
            <a:off x="4723072" y="516858"/>
            <a:ext cx="2338387" cy="3937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eader"/>
          <p:cNvSpPr>
            <a:spLocks noGrp="1"/>
          </p:cNvSpPr>
          <p:nvPr>
            <p:ph type="body" sz="quarter" idx="11"/>
          </p:nvPr>
        </p:nvSpPr>
        <p:spPr>
          <a:xfrm>
            <a:off x="4723072" y="1271477"/>
            <a:ext cx="4039928" cy="1160366"/>
          </a:xfrm>
        </p:spPr>
        <p:txBody>
          <a:bodyPr anchor="t"/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ts val="55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55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55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ts val="55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B305B8-0ADE-CC47-8FEA-5CC8C8948E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4E2A96B-70CF-D245-A39A-6B0E69F7A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89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 (Rig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Footer Line">
            <a:extLst>
              <a:ext uri="{FF2B5EF4-FFF2-40B4-BE49-F238E27FC236}">
                <a16:creationId xmlns:a16="http://schemas.microsoft.com/office/drawing/2014/main" id="{A5D3B75B-ACF2-8948-8982-3DA24FB12EBA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>
            <a:extLst>
              <a:ext uri="{FF2B5EF4-FFF2-40B4-BE49-F238E27FC236}">
                <a16:creationId xmlns:a16="http://schemas.microsoft.com/office/drawing/2014/main" id="{41DBFD47-3AC9-2E40-86CC-4328AF666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5A19FF76-97AB-AD42-A3A0-9C65B248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mage"/>
          <p:cNvSpPr>
            <a:spLocks noGrp="1"/>
          </p:cNvSpPr>
          <p:nvPr>
            <p:ph type="pic" sz="quarter" idx="10"/>
          </p:nvPr>
        </p:nvSpPr>
        <p:spPr>
          <a:xfrm>
            <a:off x="5428527" y="0"/>
            <a:ext cx="3715473" cy="685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Body Text"/>
          <p:cNvSpPr>
            <a:spLocks noGrp="1"/>
          </p:cNvSpPr>
          <p:nvPr>
            <p:ph type="body" sz="quarter" idx="13"/>
          </p:nvPr>
        </p:nvSpPr>
        <p:spPr>
          <a:xfrm>
            <a:off x="381000" y="2498204"/>
            <a:ext cx="4040187" cy="3634449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-header"/>
          <p:cNvSpPr>
            <a:spLocks noGrp="1"/>
          </p:cNvSpPr>
          <p:nvPr>
            <p:ph type="body" sz="quarter" idx="12"/>
          </p:nvPr>
        </p:nvSpPr>
        <p:spPr>
          <a:xfrm>
            <a:off x="381000" y="515532"/>
            <a:ext cx="2338387" cy="3937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eader"/>
          <p:cNvSpPr>
            <a:spLocks noGrp="1"/>
          </p:cNvSpPr>
          <p:nvPr>
            <p:ph type="body" sz="quarter" idx="11"/>
          </p:nvPr>
        </p:nvSpPr>
        <p:spPr>
          <a:xfrm>
            <a:off x="381000" y="1210517"/>
            <a:ext cx="4039928" cy="1160366"/>
          </a:xfrm>
        </p:spPr>
        <p:txBody>
          <a:bodyPr anchor="t"/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ts val="55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55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55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ts val="55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DE8B9A-79F7-934C-8497-FAD7F57997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8C54C58-36CF-3749-AE40-9FF879540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32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Slide 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Footer Line ">
            <a:extLst>
              <a:ext uri="{FF2B5EF4-FFF2-40B4-BE49-F238E27FC236}">
                <a16:creationId xmlns:a16="http://schemas.microsoft.com/office/drawing/2014/main" id="{CDCC2235-F37D-FA45-8993-AB17D438C2C7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ivider Line Middle ">
            <a:extLst>
              <a:ext uri="{FF2B5EF4-FFF2-40B4-BE49-F238E27FC236}">
                <a16:creationId xmlns:a16="http://schemas.microsoft.com/office/drawing/2014/main" id="{238C4322-62BA-C140-9C03-251E4E7660E6}"/>
              </a:ext>
            </a:extLst>
          </p:cNvPr>
          <p:cNvCxnSpPr/>
          <p:nvPr/>
        </p:nvCxnSpPr>
        <p:spPr>
          <a:xfrm>
            <a:off x="381000" y="1477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Footer Line">
            <a:extLst>
              <a:ext uri="{FF2B5EF4-FFF2-40B4-BE49-F238E27FC236}">
                <a16:creationId xmlns:a16="http://schemas.microsoft.com/office/drawing/2014/main" id="{B6BEDEFE-D2F5-7044-841A-F46155B0CFA6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>
            <a:extLst>
              <a:ext uri="{FF2B5EF4-FFF2-40B4-BE49-F238E27FC236}">
                <a16:creationId xmlns:a16="http://schemas.microsoft.com/office/drawing/2014/main" id="{34AB9B10-FBC2-BB4C-8059-E795556A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E9E5491C-503A-4445-92D1-CF08244B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Image 4 "/>
          <p:cNvSpPr>
            <a:spLocks noGrp="1"/>
          </p:cNvSpPr>
          <p:nvPr>
            <p:ph type="pic" sz="quarter" idx="16"/>
          </p:nvPr>
        </p:nvSpPr>
        <p:spPr>
          <a:xfrm>
            <a:off x="6858712" y="1664761"/>
            <a:ext cx="1890000" cy="447304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Image 3 "/>
          <p:cNvSpPr>
            <a:spLocks noGrp="1"/>
          </p:cNvSpPr>
          <p:nvPr>
            <p:ph type="pic" sz="quarter" idx="15"/>
          </p:nvPr>
        </p:nvSpPr>
        <p:spPr>
          <a:xfrm>
            <a:off x="4704238" y="1664761"/>
            <a:ext cx="1890000" cy="447304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Image 2 "/>
          <p:cNvSpPr>
            <a:spLocks noGrp="1"/>
          </p:cNvSpPr>
          <p:nvPr>
            <p:ph type="pic" sz="quarter" idx="14"/>
          </p:nvPr>
        </p:nvSpPr>
        <p:spPr>
          <a:xfrm>
            <a:off x="2549763" y="1664761"/>
            <a:ext cx="1890000" cy="447304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Image 1 "/>
          <p:cNvSpPr>
            <a:spLocks noGrp="1"/>
          </p:cNvSpPr>
          <p:nvPr>
            <p:ph type="pic" sz="quarter" idx="13"/>
          </p:nvPr>
        </p:nvSpPr>
        <p:spPr>
          <a:xfrm>
            <a:off x="395288" y="1664761"/>
            <a:ext cx="1890000" cy="447305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92809"/>
            <a:ext cx="8348382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69EA079-3AEA-CF40-BA6D-73610F61DF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81DF7D-170F-2146-AF17-B8BBAED42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2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">
            <a:extLst>
              <a:ext uri="{FF2B5EF4-FFF2-40B4-BE49-F238E27FC236}">
                <a16:creationId xmlns:a16="http://schemas.microsoft.com/office/drawing/2014/main" id="{8EDB657E-5291-3840-B86C-50C4AD4BAAC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op Head Line">
            <a:extLst>
              <a:ext uri="{FF2B5EF4-FFF2-40B4-BE49-F238E27FC236}">
                <a16:creationId xmlns:a16="http://schemas.microsoft.com/office/drawing/2014/main" id="{EADA1513-DC83-7648-BB06-27484F5C1564}"/>
              </a:ext>
            </a:extLst>
          </p:cNvPr>
          <p:cNvCxnSpPr/>
          <p:nvPr/>
        </p:nvCxnSpPr>
        <p:spPr>
          <a:xfrm>
            <a:off x="381000" y="528638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Footer Line">
            <a:extLst>
              <a:ext uri="{FF2B5EF4-FFF2-40B4-BE49-F238E27FC236}">
                <a16:creationId xmlns:a16="http://schemas.microsoft.com/office/drawing/2014/main" id="{6743CB0E-31DF-0F45-8981-536267B2D8FC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>
            <a:extLst>
              <a:ext uri="{FF2B5EF4-FFF2-40B4-BE49-F238E27FC236}">
                <a16:creationId xmlns:a16="http://schemas.microsoft.com/office/drawing/2014/main" id="{4CD8EE0A-4195-1943-9350-65A35623D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665FD19A-098F-C348-92C3-941C4319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1000" y="900770"/>
            <a:ext cx="7397187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Bulletpoint Text"/>
          <p:cNvSpPr>
            <a:spLocks noGrp="1"/>
          </p:cNvSpPr>
          <p:nvPr>
            <p:ph type="body" sz="quarter" idx="12"/>
          </p:nvPr>
        </p:nvSpPr>
        <p:spPr>
          <a:xfrm>
            <a:off x="381000" y="2588710"/>
            <a:ext cx="7985125" cy="3318398"/>
          </a:xfrm>
          <a:solidFill>
            <a:schemeClr val="accent3"/>
          </a:solidFill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23CB39-DA7F-B74F-8934-7EB463103E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1D938B7-05DC-3649-90FC-6030C32E9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70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1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E0F115C0-BA76-DE4F-9F47-ADBD7275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994" y="5489235"/>
            <a:ext cx="2254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49FE5-7EBC-444F-94BD-71E39FD030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543" y="5517453"/>
            <a:ext cx="2186949" cy="467242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14EAF0B6-5405-3A40-83AC-78F38ABD21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769" b="-18098"/>
          <a:stretch/>
        </p:blipFill>
        <p:spPr bwMode="auto">
          <a:xfrm>
            <a:off x="5842598" y="5213353"/>
            <a:ext cx="390005" cy="103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834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23925" y="2278857"/>
            <a:ext cx="7296150" cy="230028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5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Guid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C93374-C575-684D-90C3-6C874F9582E2}"/>
              </a:ext>
            </a:extLst>
          </p:cNvPr>
          <p:cNvSpPr/>
          <p:nvPr/>
        </p:nvSpPr>
        <p:spPr>
          <a:xfrm>
            <a:off x="442912" y="604834"/>
            <a:ext cx="8357771" cy="425636"/>
          </a:xfrm>
          <a:prstGeom prst="rect">
            <a:avLst/>
          </a:prstGeom>
        </p:spPr>
        <p:txBody>
          <a:bodyPr lIns="0" tIns="35100" rIns="0" numCol="4" spcCol="360000"/>
          <a:lstStyle/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Remember slide dimensions </a:t>
            </a:r>
            <a:br>
              <a:rPr lang="en-US" sz="750" dirty="0">
                <a:latin typeface="+mn-lt"/>
              </a:rPr>
            </a:br>
            <a:r>
              <a:rPr lang="en-US" sz="750" dirty="0">
                <a:latin typeface="+mn-lt"/>
              </a:rPr>
              <a:t>should not be changed (4:3).</a:t>
            </a:r>
          </a:p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Refrain from copying entire slides from the old templates; instead, copy the content.</a:t>
            </a:r>
          </a:p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Page Number should appear on all slides. No footer is needed.</a:t>
            </a:r>
          </a:p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Use Calibri Bold and Calibri</a:t>
            </a:r>
            <a:br>
              <a:rPr lang="en-US" sz="750" dirty="0">
                <a:latin typeface="+mn-lt"/>
              </a:rPr>
            </a:br>
            <a:r>
              <a:rPr lang="en-US" sz="750" dirty="0">
                <a:latin typeface="+mn-lt"/>
              </a:rPr>
              <a:t>on </a:t>
            </a:r>
            <a:r>
              <a:rPr lang="en-US" sz="750" u="sng" dirty="0">
                <a:latin typeface="+mn-lt"/>
              </a:rPr>
              <a:t>all</a:t>
            </a:r>
            <a:r>
              <a:rPr lang="en-US" sz="750" dirty="0">
                <a:latin typeface="+mn-lt"/>
              </a:rPr>
              <a:t> presentations.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DD749B-7BFF-0E4E-AC6C-289358204A8A}"/>
              </a:ext>
            </a:extLst>
          </p:cNvPr>
          <p:cNvSpPr/>
          <p:nvPr/>
        </p:nvSpPr>
        <p:spPr>
          <a:xfrm>
            <a:off x="442913" y="271463"/>
            <a:ext cx="3532187" cy="207962"/>
          </a:xfrm>
          <a:prstGeom prst="rect">
            <a:avLst/>
          </a:prstGeom>
        </p:spPr>
        <p:txBody>
          <a:bodyPr lIns="0" tIns="35100" rIns="0">
            <a:sp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292728"/>
              </a:buClr>
              <a:defRPr/>
            </a:pPr>
            <a:r>
              <a:rPr lang="en-US" sz="825" b="1" dirty="0">
                <a:latin typeface="+mn-lt"/>
                <a:ea typeface="+mj-ea"/>
                <a:cs typeface="+mj-cs"/>
              </a:rPr>
              <a:t>SUMMARY GUIDELINES.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CA5A38-5A44-4F47-AC4A-52F57CEDED29}"/>
              </a:ext>
            </a:extLst>
          </p:cNvPr>
          <p:cNvCxnSpPr/>
          <p:nvPr/>
        </p:nvCxnSpPr>
        <p:spPr>
          <a:xfrm>
            <a:off x="268288" y="1266825"/>
            <a:ext cx="8607425" cy="0"/>
          </a:xfrm>
          <a:prstGeom prst="line">
            <a:avLst/>
          </a:prstGeom>
          <a:ln w="9525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9">
            <a:extLst>
              <a:ext uri="{FF2B5EF4-FFF2-40B4-BE49-F238E27FC236}">
                <a16:creationId xmlns:a16="http://schemas.microsoft.com/office/drawing/2014/main" id="{D4735876-D261-BD4A-B8F9-417B47D988C5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2636838"/>
            <a:ext cx="6423025" cy="1466850"/>
            <a:chOff x="722184" y="2731576"/>
            <a:chExt cx="6421666" cy="14666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7D57E2-EA9F-D248-A807-D8D2908DB299}"/>
                </a:ext>
              </a:extLst>
            </p:cNvPr>
            <p:cNvSpPr txBox="1"/>
            <p:nvPr/>
          </p:nvSpPr>
          <p:spPr>
            <a:xfrm>
              <a:off x="722184" y="4018820"/>
              <a:ext cx="4256774" cy="179358"/>
            </a:xfrm>
            <a:prstGeom prst="rect">
              <a:avLst/>
            </a:prstGeom>
            <a:noFill/>
          </p:spPr>
          <p:txBody>
            <a:bodyPr lIns="0" tIns="0" r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dirty="0">
                  <a:latin typeface="+mn-lt"/>
                </a:rPr>
                <a:t>▴ Be thoughtful when selecting the right layout. Be bold and use UPPERCASE for moments of expression.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881D5A-FCEF-5D47-B6F2-3F8A2BD187BA}"/>
                </a:ext>
              </a:extLst>
            </p:cNvPr>
            <p:cNvSpPr txBox="1"/>
            <p:nvPr/>
          </p:nvSpPr>
          <p:spPr>
            <a:xfrm>
              <a:off x="722184" y="2731576"/>
              <a:ext cx="4042506" cy="17777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SUPPORT SLIDES (LAYOUT OPTIONS TO BUILD YOUR STORY)</a:t>
              </a:r>
            </a:p>
          </p:txBody>
        </p:sp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0C5A7004-634C-0F4F-A6BB-C4421DA0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4EB860E0-4E31-D44E-8726-BD655EBF6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4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58DF1A2D-B061-CA45-A8EB-39C0C20EA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384" y="300487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CD99852B-576B-D042-8928-615C6D4F4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7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A383DE0C-53E2-EE45-AC1A-9AD4AD54E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0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4131844C-3961-D94C-8434-206C37BEA8C9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400175"/>
            <a:ext cx="7032625" cy="1146002"/>
            <a:chOff x="44703" y="1400649"/>
            <a:chExt cx="7032521" cy="1145347"/>
          </a:xfrm>
        </p:grpSpPr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7C871766-989C-8346-9F8A-D6AF63295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7410" y="1402217"/>
              <a:ext cx="1200465" cy="1139599"/>
              <a:chOff x="1801933" y="1491906"/>
              <a:chExt cx="1200465" cy="113959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F86655-65F2-F740-AC8B-CC8682D715BA}"/>
                  </a:ext>
                </a:extLst>
              </p:cNvPr>
              <p:cNvSpPr txBox="1"/>
              <p:nvPr/>
            </p:nvSpPr>
            <p:spPr>
              <a:xfrm>
                <a:off x="1807464" y="1491925"/>
                <a:ext cx="1022335" cy="177698"/>
              </a:xfrm>
              <a:prstGeom prst="rect">
                <a:avLst/>
              </a:prstGeom>
              <a:noFill/>
            </p:spPr>
            <p:txBody>
              <a:bodyPr lIns="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50" dirty="0">
                    <a:latin typeface="+mn-lt"/>
                  </a:rPr>
                  <a:t>TABLE OF CONTENT</a:t>
                </a:r>
              </a:p>
            </p:txBody>
          </p:sp>
          <p:pic>
            <p:nvPicPr>
              <p:cNvPr id="25" name="Picture 30">
                <a:extLst>
                  <a:ext uri="{FF2B5EF4-FFF2-40B4-BE49-F238E27FC236}">
                    <a16:creationId xmlns:a16="http://schemas.microsoft.com/office/drawing/2014/main" id="{58A79EAC-F087-0149-9591-8B927B36B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1933" y="1731505"/>
                <a:ext cx="1200465" cy="900000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4A7190BB-B091-D448-B281-1A8F9B8BA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6759" y="1400649"/>
              <a:ext cx="1200465" cy="1144242"/>
              <a:chOff x="3264119" y="1491906"/>
              <a:chExt cx="1200465" cy="114424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95E549-EB6B-3C4B-A08B-CC8703FD7EE1}"/>
                  </a:ext>
                </a:extLst>
              </p:cNvPr>
              <p:cNvSpPr txBox="1"/>
              <p:nvPr/>
            </p:nvSpPr>
            <p:spPr>
              <a:xfrm>
                <a:off x="3269215" y="1491906"/>
                <a:ext cx="1022335" cy="177698"/>
              </a:xfrm>
              <a:prstGeom prst="rect">
                <a:avLst/>
              </a:prstGeom>
              <a:noFill/>
            </p:spPr>
            <p:txBody>
              <a:bodyPr lIns="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50" dirty="0">
                    <a:latin typeface="+mn-lt"/>
                  </a:rPr>
                  <a:t>DIVIDER</a:t>
                </a:r>
              </a:p>
            </p:txBody>
          </p:sp>
          <p:pic>
            <p:nvPicPr>
              <p:cNvPr id="23" name="Picture 28">
                <a:extLst>
                  <a:ext uri="{FF2B5EF4-FFF2-40B4-BE49-F238E27FC236}">
                    <a16:creationId xmlns:a16="http://schemas.microsoft.com/office/drawing/2014/main" id="{BC49CE75-14D2-AF43-BC16-D94E99080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119" y="1736148"/>
                <a:ext cx="1200465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0C5210F1-7B46-9A49-B077-EDDA4CE9C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03" y="1403822"/>
              <a:ext cx="3804021" cy="1142174"/>
              <a:chOff x="44703" y="1403822"/>
              <a:chExt cx="3804021" cy="1142174"/>
            </a:xfrm>
          </p:grpSpPr>
          <p:grpSp>
            <p:nvGrpSpPr>
              <p:cNvPr id="17" name="Group 22">
                <a:extLst>
                  <a:ext uri="{FF2B5EF4-FFF2-40B4-BE49-F238E27FC236}">
                    <a16:creationId xmlns:a16="http://schemas.microsoft.com/office/drawing/2014/main" id="{BC1CBF19-6AE3-4C4C-BCA5-FF26A701F6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03" y="1403822"/>
                <a:ext cx="1200832" cy="1136836"/>
                <a:chOff x="-957582" y="1492004"/>
                <a:chExt cx="1200832" cy="1136836"/>
              </a:xfrm>
            </p:grpSpPr>
            <p:pic>
              <p:nvPicPr>
                <p:cNvPr id="20" name="Picture 25">
                  <a:extLst>
                    <a:ext uri="{FF2B5EF4-FFF2-40B4-BE49-F238E27FC236}">
                      <a16:creationId xmlns:a16="http://schemas.microsoft.com/office/drawing/2014/main" id="{55F98039-171F-2847-96D5-93519E3149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-951566" y="1731156"/>
                  <a:ext cx="1194816" cy="8976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F49169-D367-5744-8B2D-6D0DDD57FE16}"/>
                    </a:ext>
                  </a:extLst>
                </p:cNvPr>
                <p:cNvSpPr txBox="1"/>
                <p:nvPr/>
              </p:nvSpPr>
              <p:spPr>
                <a:xfrm>
                  <a:off x="-957582" y="1492004"/>
                  <a:ext cx="1022335" cy="177698"/>
                </a:xfrm>
                <a:prstGeom prst="rect">
                  <a:avLst/>
                </a:prstGeom>
                <a:noFill/>
              </p:spPr>
              <p:txBody>
                <a:bodyPr lIns="0" tIns="0" rIns="0" bIns="0" anchor="b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50" dirty="0">
                      <a:latin typeface="+mn-lt"/>
                    </a:rPr>
                    <a:t>COVER SLIDE</a:t>
                  </a:r>
                </a:p>
              </p:txBody>
            </p:sp>
          </p:grpSp>
          <p:pic>
            <p:nvPicPr>
              <p:cNvPr id="18" name="Picture 23">
                <a:extLst>
                  <a:ext uri="{FF2B5EF4-FFF2-40B4-BE49-F238E27FC236}">
                    <a16:creationId xmlns:a16="http://schemas.microsoft.com/office/drawing/2014/main" id="{7DB4DA2E-FD88-514A-953F-FE79216326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1649" y="1647334"/>
                <a:ext cx="1196893" cy="89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45388FFB-8DD1-DA4A-9BF4-DEC66E084E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51831" y="1646341"/>
                <a:ext cx="1196893" cy="899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id="{26253EB5-3780-7146-9915-210B7EF87921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4195763"/>
            <a:ext cx="2513013" cy="2219325"/>
            <a:chOff x="573297" y="4277427"/>
            <a:chExt cx="2513241" cy="222062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4F5B35-6112-AC4B-9FBE-D4612A0E2C77}"/>
                </a:ext>
              </a:extLst>
            </p:cNvPr>
            <p:cNvSpPr txBox="1"/>
            <p:nvPr/>
          </p:nvSpPr>
          <p:spPr>
            <a:xfrm>
              <a:off x="573297" y="4277427"/>
              <a:ext cx="2008370" cy="177904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RESEARCH / DATA</a:t>
              </a:r>
            </a:p>
          </p:txBody>
        </p:sp>
        <p:pic>
          <p:nvPicPr>
            <p:cNvPr id="28" name="Picture 33">
              <a:extLst>
                <a:ext uri="{FF2B5EF4-FFF2-40B4-BE49-F238E27FC236}">
                  <a16:creationId xmlns:a16="http://schemas.microsoft.com/office/drawing/2014/main" id="{9F5569EA-712D-BF41-B478-6580814C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97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4">
              <a:extLst>
                <a:ext uri="{FF2B5EF4-FFF2-40B4-BE49-F238E27FC236}">
                  <a16:creationId xmlns:a16="http://schemas.microsoft.com/office/drawing/2014/main" id="{FD368D95-9D4E-4244-81C9-399EB24AC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97" y="559804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5">
              <a:extLst>
                <a:ext uri="{FF2B5EF4-FFF2-40B4-BE49-F238E27FC236}">
                  <a16:creationId xmlns:a16="http://schemas.microsoft.com/office/drawing/2014/main" id="{64D051D9-A73B-914F-967C-654DF573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072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98F1BB2-61D8-6A47-9922-39F780C42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7866" y="5597410"/>
              <a:ext cx="1197084" cy="90063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D9367444-2F22-344D-A3C9-CA0D98C17D47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4195763"/>
            <a:ext cx="3822700" cy="2219325"/>
            <a:chOff x="3630236" y="4277427"/>
            <a:chExt cx="3822443" cy="222062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29D32B-A4F0-DF4E-BF30-931914DD8389}"/>
                </a:ext>
              </a:extLst>
            </p:cNvPr>
            <p:cNvSpPr txBox="1"/>
            <p:nvPr/>
          </p:nvSpPr>
          <p:spPr>
            <a:xfrm>
              <a:off x="3630236" y="4277427"/>
              <a:ext cx="1165147" cy="177904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IMAGE SLIDES</a:t>
              </a:r>
            </a:p>
          </p:txBody>
        </p:sp>
        <p:pic>
          <p:nvPicPr>
            <p:cNvPr id="34" name="Picture 39">
              <a:extLst>
                <a:ext uri="{FF2B5EF4-FFF2-40B4-BE49-F238E27FC236}">
                  <a16:creationId xmlns:a16="http://schemas.microsoft.com/office/drawing/2014/main" id="{16C84596-A884-2142-91FE-C7ADFA6D9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236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0">
              <a:extLst>
                <a:ext uri="{FF2B5EF4-FFF2-40B4-BE49-F238E27FC236}">
                  <a16:creationId xmlns:a16="http://schemas.microsoft.com/office/drawing/2014/main" id="{24E0915D-6AB3-9141-9AF0-C47F96DD2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011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1">
              <a:extLst>
                <a:ext uri="{FF2B5EF4-FFF2-40B4-BE49-F238E27FC236}">
                  <a16:creationId xmlns:a16="http://schemas.microsoft.com/office/drawing/2014/main" id="{2BE20168-411D-9B4E-8087-0792C36BC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786" y="4978656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2">
              <a:extLst>
                <a:ext uri="{FF2B5EF4-FFF2-40B4-BE49-F238E27FC236}">
                  <a16:creationId xmlns:a16="http://schemas.microsoft.com/office/drawing/2014/main" id="{E57A5A30-6AE9-B747-99C0-6042058D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023" y="5598049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3">
              <a:extLst>
                <a:ext uri="{FF2B5EF4-FFF2-40B4-BE49-F238E27FC236}">
                  <a16:creationId xmlns:a16="http://schemas.microsoft.com/office/drawing/2014/main" id="{4F1E02E0-13DD-5540-8F93-E1DD8E57A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798" y="5598049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4E4B43CE-F714-CF4A-A5DB-9632185F0D1F}"/>
              </a:ext>
            </a:extLst>
          </p:cNvPr>
          <p:cNvGrpSpPr>
            <a:grpSpLocks/>
          </p:cNvGrpSpPr>
          <p:nvPr/>
        </p:nvGrpSpPr>
        <p:grpSpPr bwMode="auto">
          <a:xfrm>
            <a:off x="7496175" y="4195763"/>
            <a:ext cx="1200150" cy="2517775"/>
            <a:chOff x="7496556" y="4277427"/>
            <a:chExt cx="1200466" cy="251908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0483E5-2C7B-E642-A20A-1BA62A9F8936}"/>
                </a:ext>
              </a:extLst>
            </p:cNvPr>
            <p:cNvSpPr txBox="1"/>
            <p:nvPr/>
          </p:nvSpPr>
          <p:spPr>
            <a:xfrm>
              <a:off x="7496556" y="6543965"/>
              <a:ext cx="970218" cy="252544"/>
            </a:xfrm>
            <a:prstGeom prst="rect">
              <a:avLst/>
            </a:prstGeom>
            <a:noFill/>
          </p:spPr>
          <p:txBody>
            <a:bodyPr lIns="0" tIns="0" r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dirty="0">
                  <a:latin typeface="+mn-lt"/>
                </a:rPr>
                <a:t>▴Use to bookend all presentations.</a:t>
              </a:r>
            </a:p>
          </p:txBody>
        </p:sp>
        <p:pic>
          <p:nvPicPr>
            <p:cNvPr id="41" name="Picture 46">
              <a:extLst>
                <a:ext uri="{FF2B5EF4-FFF2-40B4-BE49-F238E27FC236}">
                  <a16:creationId xmlns:a16="http://schemas.microsoft.com/office/drawing/2014/main" id="{78CDCD03-D8DB-F54F-9EE3-F8340EEF6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96556" y="4556741"/>
              <a:ext cx="1200466" cy="898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009B38-4394-554F-841D-6EF1B7019DA7}"/>
                </a:ext>
              </a:extLst>
            </p:cNvPr>
            <p:cNvSpPr txBox="1"/>
            <p:nvPr/>
          </p:nvSpPr>
          <p:spPr>
            <a:xfrm>
              <a:off x="7496556" y="4277427"/>
              <a:ext cx="1022619" cy="177892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CLOSING</a:t>
              </a:r>
            </a:p>
          </p:txBody>
        </p:sp>
        <p:pic>
          <p:nvPicPr>
            <p:cNvPr id="43" name="Picture 48">
              <a:extLst>
                <a:ext uri="{FF2B5EF4-FFF2-40B4-BE49-F238E27FC236}">
                  <a16:creationId xmlns:a16="http://schemas.microsoft.com/office/drawing/2014/main" id="{87822346-12FB-3341-84AC-3F09D453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556" y="5591909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03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ooter Line">
            <a:extLst>
              <a:ext uri="{FF2B5EF4-FFF2-40B4-BE49-F238E27FC236}">
                <a16:creationId xmlns:a16="http://schemas.microsoft.com/office/drawing/2014/main" id="{5BDBCB2D-3FEF-A145-B1B7-CECFC69844D7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Footer Line">
            <a:extLst>
              <a:ext uri="{FF2B5EF4-FFF2-40B4-BE49-F238E27FC236}">
                <a16:creationId xmlns:a16="http://schemas.microsoft.com/office/drawing/2014/main" id="{30D68B01-C860-0248-B830-060BBDDDCB35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:a16="http://schemas.microsoft.com/office/drawing/2014/main" id="{9BB0B1FB-B456-FD4B-9AFE-53A7A0DD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7D39C46-E897-5C42-832A-E0AE47E2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g Headline Text"/>
          <p:cNvSpPr>
            <a:spLocks noGrp="1"/>
          </p:cNvSpPr>
          <p:nvPr>
            <p:ph type="body" sz="quarter" idx="12"/>
          </p:nvPr>
        </p:nvSpPr>
        <p:spPr>
          <a:xfrm>
            <a:off x="591183" y="509092"/>
            <a:ext cx="7961634" cy="5531160"/>
          </a:xfrm>
        </p:spPr>
        <p:txBody>
          <a:bodyPr wrap="square" lIns="0" tIns="0" rIns="0" bIns="0" anchor="ctr" anchorCtr="0"/>
          <a:lstStyle>
            <a:lvl1pPr marL="0" indent="0">
              <a:lnSpc>
                <a:spcPts val="5000"/>
              </a:lnSpc>
              <a:buFont typeface="Arial" panose="020B0604020202020204" pitchFamily="34" charset="0"/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781D66-54F2-A346-9458-53EFF23DAC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9523952-F843-9348-92E8-C044496A3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80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ooter Line">
            <a:extLst>
              <a:ext uri="{FF2B5EF4-FFF2-40B4-BE49-F238E27FC236}">
                <a16:creationId xmlns:a16="http://schemas.microsoft.com/office/drawing/2014/main" id="{1EDD4F81-CBBB-7041-A88D-A54043E2CA8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Footer Line">
            <a:extLst>
              <a:ext uri="{FF2B5EF4-FFF2-40B4-BE49-F238E27FC236}">
                <a16:creationId xmlns:a16="http://schemas.microsoft.com/office/drawing/2014/main" id="{46E46A70-2560-DA4D-BF25-1F303EC5681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:a16="http://schemas.microsoft.com/office/drawing/2014/main" id="{80E83D8D-AE85-3E4C-B487-154DA7E5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5C89029-5627-8943-AAE9-4D673EB0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ody Text"/>
          <p:cNvSpPr>
            <a:spLocks noGrp="1"/>
          </p:cNvSpPr>
          <p:nvPr>
            <p:ph type="body" sz="quarter" idx="12"/>
          </p:nvPr>
        </p:nvSpPr>
        <p:spPr>
          <a:xfrm>
            <a:off x="591183" y="509092"/>
            <a:ext cx="7961634" cy="5521000"/>
          </a:xfrm>
        </p:spPr>
        <p:txBody>
          <a:bodyPr wrap="square" lIns="0" tIns="0" rIns="0" bIns="0" anchor="ctr" anchorCtr="0"/>
          <a:lstStyle>
            <a:lvl1pPr marL="0" indent="0">
              <a:lnSpc>
                <a:spcPts val="4080"/>
              </a:lnSpc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D55E03-F8D3-D54E-9CC5-515CCCBBB6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4132916-FC78-EA43-B47A-7C198B662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Title and 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 ">
            <a:extLst>
              <a:ext uri="{FF2B5EF4-FFF2-40B4-BE49-F238E27FC236}">
                <a16:creationId xmlns:a16="http://schemas.microsoft.com/office/drawing/2014/main" id="{16ECB6CF-4490-374A-9F8E-C52BF067AAFA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Footer Line">
            <a:extLst>
              <a:ext uri="{FF2B5EF4-FFF2-40B4-BE49-F238E27FC236}">
                <a16:creationId xmlns:a16="http://schemas.microsoft.com/office/drawing/2014/main" id="{CAC300EC-E771-5F42-8C80-DF2CFFB5E08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:a16="http://schemas.microsoft.com/office/drawing/2014/main" id="{BDE6E71D-5729-4F4F-A653-0D8EF890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995B7DF-B72C-874D-B3C5-2F9D832B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"/>
          <p:cNvSpPr>
            <a:spLocks noGrp="1"/>
          </p:cNvSpPr>
          <p:nvPr>
            <p:ph sz="quarter" idx="13"/>
          </p:nvPr>
        </p:nvSpPr>
        <p:spPr>
          <a:xfrm>
            <a:off x="395288" y="1544320"/>
            <a:ext cx="8177212" cy="437070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1"/>
          </p:nvPr>
        </p:nvSpPr>
        <p:spPr>
          <a:xfrm>
            <a:off x="405800" y="518428"/>
            <a:ext cx="3703637" cy="50970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1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0AE096-7DD8-B745-879D-A9660B6D5A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7BA4589-56E1-1B48-9CAA-65D269E7B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57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E468C9-3EF3-5147-830A-E60108786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1F2F71-F391-8D44-86BC-6529EB02D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6282C2-DCDF-A747-9D12-FF8D7079F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43650"/>
            <a:ext cx="839788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2F5C184-FCC6-B144-ACD5-F8D668DE9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894" r:id="rId22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ts val="5500"/>
        </a:lnSpc>
        <a:spcBef>
          <a:spcPts val="7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rgbClr val="535659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ts val="5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535659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ts val="4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35659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ts val="3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35659"/>
          </a:solidFill>
          <a:latin typeface="+mn-lt"/>
          <a:ea typeface="+mn-ea"/>
          <a:cs typeface="+mn-cs"/>
        </a:defRPr>
      </a:lvl4pPr>
      <a:lvl5pPr marL="16573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b="1" kern="1200" spc="600">
          <a:solidFill>
            <a:srgbClr val="5356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A12CDD7-AB41-C045-BF53-199427047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E21FE-2812-E443-80ED-0C78BAB5C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678" y="5908286"/>
            <a:ext cx="1907535" cy="7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charset="0"/>
        </a:defRPr>
      </a:lvl9pPr>
    </p:titleStyle>
    <p:bodyStyle>
      <a:lvl1pPr marL="144661" indent="-144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E468C9-3EF3-5147-830A-E60108786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1F2F71-F391-8D44-86BC-6529EB02D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6282C2-DCDF-A747-9D12-FF8D7079F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43650"/>
            <a:ext cx="839788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2F5C184-FCC6-B144-ACD5-F8D668DE9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6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ts val="5500"/>
        </a:lnSpc>
        <a:spcBef>
          <a:spcPts val="7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rgbClr val="535659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ts val="5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535659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ts val="4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35659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ts val="3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35659"/>
          </a:solidFill>
          <a:latin typeface="+mn-lt"/>
          <a:ea typeface="+mn-ea"/>
          <a:cs typeface="+mn-cs"/>
        </a:defRPr>
      </a:lvl4pPr>
      <a:lvl5pPr marL="16573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b="1" kern="1200" spc="600">
          <a:solidFill>
            <a:srgbClr val="5356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healthprofiles.c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1">
            <a:extLst>
              <a:ext uri="{FF2B5EF4-FFF2-40B4-BE49-F238E27FC236}">
                <a16:creationId xmlns:a16="http://schemas.microsoft.com/office/drawing/2014/main" id="{9268DD9F-7101-AD4C-A77E-EDB9B05E73B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06388" y="4360863"/>
            <a:ext cx="5453062" cy="677862"/>
          </a:xfrm>
        </p:spPr>
        <p:txBody>
          <a:bodyPr wrap="square" numCol="1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Presentation for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Ontario Health Central Region October 18 2023</a:t>
            </a:r>
          </a:p>
        </p:txBody>
      </p:sp>
      <p:sp>
        <p:nvSpPr>
          <p:cNvPr id="26626" name="Text Placeholder 2">
            <a:extLst>
              <a:ext uri="{FF2B5EF4-FFF2-40B4-BE49-F238E27FC236}">
                <a16:creationId xmlns:a16="http://schemas.microsoft.com/office/drawing/2014/main" id="{8A27387C-7219-A640-ABE5-0F2541962B1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06388" y="1347788"/>
            <a:ext cx="5453062" cy="2873375"/>
          </a:xfrm>
        </p:spPr>
        <p:txBody>
          <a:bodyPr wrap="square" numCol="1" anchorCtr="0" compatLnSpc="1">
            <a:prstTxWarp prst="textNoShape">
              <a:avLst/>
            </a:prstTxWarp>
            <a:normAutofit fontScale="47500" lnSpcReduction="20000"/>
          </a:bodyPr>
          <a:lstStyle/>
          <a:p>
            <a:r>
              <a:rPr lang="en-US" dirty="0"/>
              <a:t>An Overview of The Ontario Community Health Profiles Partnership Project: Using Health Data for Planning</a:t>
            </a:r>
          </a:p>
          <a:p>
            <a:r>
              <a:rPr lang="en-US" dirty="0"/>
              <a:t>Website Demonstration for Ontario Health Central Region 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84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0429C-593E-3E40-BF5A-5319C3502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4776688"/>
            <a:ext cx="7985125" cy="1462756"/>
          </a:xfrm>
        </p:spPr>
        <p:txBody>
          <a:bodyPr/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800" b="1" dirty="0"/>
              <a:t>Other data sources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dirty="0" err="1"/>
              <a:t>ConnexOntario</a:t>
            </a:r>
            <a:r>
              <a:rPr lang="en-US" sz="1800" dirty="0"/>
              <a:t> - alcohol and gambling-related data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dirty="0"/>
              <a:t>Partner-shared data such as surveys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DB662-26E6-4E4F-81D0-2C5D5E459065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92" y="533400"/>
            <a:ext cx="8497529" cy="381000"/>
          </a:xfrm>
          <a:prstGeom prst="rect">
            <a:avLst/>
          </a:prstGeom>
        </p:spPr>
        <p:txBody>
          <a:bodyPr vert="horz" wrap="square" lIns="90000" tIns="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000" dirty="0"/>
              <a:t>Where Do We Get Our Data? Data Sources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87763" y="1222190"/>
            <a:ext cx="2951149" cy="3491815"/>
            <a:chOff x="2203557" y="1222190"/>
            <a:chExt cx="2951149" cy="3491815"/>
          </a:xfrm>
        </p:grpSpPr>
        <p:sp>
          <p:nvSpPr>
            <p:cNvPr id="2" name="TextBox 1"/>
            <p:cNvSpPr txBox="1"/>
            <p:nvPr/>
          </p:nvSpPr>
          <p:spPr>
            <a:xfrm>
              <a:off x="2203557" y="1222190"/>
              <a:ext cx="2951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Health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3557" y="1955202"/>
              <a:ext cx="2951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ICES 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sz="1400" i="1" dirty="0">
                  <a:solidFill>
                    <a:srgbClr val="0070C0"/>
                  </a:solidFill>
                </a:rPr>
                <a:t>(through a partnership)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3557" y="3575232"/>
              <a:ext cx="295114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Registered Persons Database 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sz="1400" i="1" dirty="0">
                  <a:solidFill>
                    <a:srgbClr val="0070C0"/>
                  </a:solidFill>
                </a:rPr>
                <a:t>(your health card) </a:t>
              </a:r>
              <a:r>
                <a:rPr lang="en-US" dirty="0">
                  <a:solidFill>
                    <a:srgbClr val="0070C0"/>
                  </a:solidFill>
                </a:rPr>
                <a:t/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+ 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other data sets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3557" y="2874547"/>
              <a:ext cx="2951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Health databases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0301" y="1251997"/>
            <a:ext cx="1846733" cy="2722374"/>
            <a:chOff x="-1" y="1251997"/>
            <a:chExt cx="1697330" cy="2722374"/>
          </a:xfrm>
        </p:grpSpPr>
        <p:sp>
          <p:nvSpPr>
            <p:cNvPr id="13" name="TextBox 12"/>
            <p:cNvSpPr txBox="1"/>
            <p:nvPr/>
          </p:nvSpPr>
          <p:spPr>
            <a:xfrm>
              <a:off x="-1" y="1251997"/>
              <a:ext cx="1145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Indicator: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" y="2123508"/>
              <a:ext cx="1145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Source: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" y="2904354"/>
              <a:ext cx="1145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Origin: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" y="3605039"/>
              <a:ext cx="1697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Data Set(s):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99043" y="1222190"/>
            <a:ext cx="2168285" cy="2722374"/>
            <a:chOff x="5592216" y="1222190"/>
            <a:chExt cx="2168285" cy="2722374"/>
          </a:xfrm>
        </p:grpSpPr>
        <p:sp>
          <p:nvSpPr>
            <p:cNvPr id="7" name="TextBox 6"/>
            <p:cNvSpPr txBox="1"/>
            <p:nvPr/>
          </p:nvSpPr>
          <p:spPr>
            <a:xfrm>
              <a:off x="5592216" y="1222190"/>
              <a:ext cx="2168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Socio-Demographic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2216" y="1955202"/>
              <a:ext cx="2168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F0"/>
                  </a:solidFill>
                </a:rPr>
                <a:t>Statistics Canada </a:t>
              </a:r>
              <a:br>
                <a:rPr lang="en-US" dirty="0">
                  <a:solidFill>
                    <a:srgbClr val="00B0F0"/>
                  </a:solidFill>
                </a:rPr>
              </a:br>
              <a:r>
                <a:rPr lang="en-US" sz="1400" i="1" dirty="0">
                  <a:solidFill>
                    <a:srgbClr val="00B0F0"/>
                  </a:solidFill>
                </a:rPr>
                <a:t>(open source)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92216" y="2874547"/>
              <a:ext cx="2168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F0"/>
                  </a:solidFill>
                </a:rPr>
                <a:t>Census of Population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92216" y="3575232"/>
              <a:ext cx="2168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F0"/>
                  </a:solidFill>
                </a:rPr>
                <a:t>Census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6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90831" y="533400"/>
            <a:ext cx="8497529" cy="381000"/>
          </a:xfrm>
        </p:spPr>
        <p:txBody>
          <a:bodyPr wrap="square" tIns="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000" dirty="0"/>
              <a:t>Linking a “Person &amp; Place”- Population Source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DB662-26E6-4E4F-81D0-2C5D5E4590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7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A7D5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42" name="Picture 241">
            <a:extLst>
              <a:ext uri="{FF2B5EF4-FFF2-40B4-BE49-F238E27FC236}">
                <a16:creationId xmlns:a16="http://schemas.microsoft.com/office/drawing/2014/main" id="{1073E686-17B2-417F-BAF4-523642F626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54" y="903390"/>
            <a:ext cx="7137693" cy="548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720" y="382434"/>
            <a:ext cx="7397187" cy="898410"/>
          </a:xfrm>
        </p:spPr>
        <p:txBody>
          <a:bodyPr/>
          <a:lstStyle/>
          <a:p>
            <a:r>
              <a:rPr lang="en-US" dirty="0"/>
              <a:t>Ontario Health Central Region and OCHPP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1D938B7-05DC-3649-90FC-6030C32E955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140429C-593E-3E40-BF5A-5319C3502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327" y="1280844"/>
            <a:ext cx="7762009" cy="476599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en-CA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CA" dirty="0"/>
              <a:t>In 2022 a collaborative project was established between OH Central and OCHPP to create a set of Local Areas (LAs) within OH Central.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CA" dirty="0"/>
              <a:t>Over the last year, the OCHPP and OH Central teams created 194 new LAs covering the area of OH Central Region. </a:t>
            </a:r>
          </a:p>
          <a:p>
            <a:r>
              <a:rPr lang="en-CA" dirty="0"/>
              <a:t>The 194 LAs comprise over four million people who reside in the fast-growing and diverse communities from Mississauga to Huntsville and Orangeville to Markham.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0429C-593E-3E40-BF5A-5319C3502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438" y="1919910"/>
            <a:ext cx="7985125" cy="912500"/>
          </a:xfrm>
          <a:ln>
            <a:noFill/>
          </a:ln>
        </p:spPr>
        <p:txBody>
          <a:bodyPr anchor="ctr" anchorCtr="0"/>
          <a:lstStyle/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CA" sz="3600" b="1" dirty="0">
                <a:solidFill>
                  <a:srgbClr val="002060"/>
                </a:solidFill>
                <a:hlinkClick r:id="rId3"/>
              </a:rPr>
              <a:t>www.OntarioHealthProfiles.ca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DB662-26E6-4E4F-81D0-2C5D5E459065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1" y="533400"/>
            <a:ext cx="8497529" cy="381000"/>
          </a:xfrm>
          <a:prstGeom prst="rect">
            <a:avLst/>
          </a:prstGeom>
        </p:spPr>
        <p:txBody>
          <a:bodyPr vert="horz" wrap="square" lIns="90000" tIns="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3000" dirty="0"/>
              <a:t>The OCHPP Website – Live Demonstration </a:t>
            </a:r>
          </a:p>
        </p:txBody>
      </p:sp>
    </p:spTree>
    <p:extLst>
      <p:ext uri="{BB962C8B-B14F-4D97-AF65-F5344CB8AC3E}">
        <p14:creationId xmlns:p14="http://schemas.microsoft.com/office/powerpoint/2010/main" val="34313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DB662-26E6-4E4F-81D0-2C5D5E4590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7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A7D5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AA84A34-E222-42BB-A019-BC2D18774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1" y="533400"/>
            <a:ext cx="8362338" cy="381000"/>
          </a:xfrm>
          <a:prstGeom prst="rect">
            <a:avLst/>
          </a:prstGeom>
        </p:spPr>
        <p:txBody>
          <a:bodyPr vert="horz" wrap="square" lIns="90000" tIns="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A7D500"/>
              </a:buClr>
            </a:pPr>
            <a:r>
              <a:rPr lang="en-CA" altLang="en-US" sz="3000" dirty="0">
                <a:solidFill>
                  <a:srgbClr val="535659"/>
                </a:solidFill>
              </a:rPr>
              <a:t>OCHPP Data in Health Policy and Planning-Toronto</a:t>
            </a:r>
            <a:endParaRPr kumimoji="0" lang="en-US" altLang="en-US" sz="3000" b="1" i="0" u="none" strike="noStrike" kern="1200" cap="none" spc="0" normalizeH="0" baseline="30000" noProof="0" dirty="0">
              <a:ln>
                <a:noFill/>
              </a:ln>
              <a:solidFill>
                <a:srgbClr val="5356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A7AF9B-4A01-42F5-94F2-0192EFCD92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832" y="936702"/>
            <a:ext cx="5452408" cy="3860711"/>
          </a:xfrm>
          <a:prstGeom prst="rect">
            <a:avLst/>
          </a:prstGeom>
        </p:spPr>
      </p:pic>
      <p:pic>
        <p:nvPicPr>
          <p:cNvPr id="8" name="Picture 2" descr="J:\CentreUrbanHealthSolutions\TimeTrendsProjects\TorontoHealthProfiles\TCHPP Workshops\Mar 24 HIFI Conference\Pages from WestSub-RegionProfile-11.jpg">
            <a:extLst>
              <a:ext uri="{FF2B5EF4-FFF2-40B4-BE49-F238E27FC236}">
                <a16:creationId xmlns:a16="http://schemas.microsoft.com/office/drawing/2014/main" id="{11E95CAE-29C7-4729-85F2-FE174D41D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5169" y="3314298"/>
            <a:ext cx="4968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720" y="382434"/>
            <a:ext cx="8097786" cy="898410"/>
          </a:xfrm>
        </p:spPr>
        <p:txBody>
          <a:bodyPr/>
          <a:lstStyle/>
          <a:p>
            <a:r>
              <a:rPr lang="en-US" dirty="0"/>
              <a:t>Ontario Health Central Region’s Data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1D938B7-05DC-3649-90FC-6030C32E95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0" y="1171575"/>
            <a:ext cx="8202829" cy="52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0429C-593E-3E40-BF5A-5319C3502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914399"/>
            <a:ext cx="8274806" cy="5410201"/>
          </a:xfrm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Adult Health &amp; Disease Indicators (Diabetes, Asthma, High Blood Pressure, COPD, MH and Addiction-Related Visits to a Primary Care Provider)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All Hospital Admissions (Medical, Surgical, MHA-Related, Obstetric-Related, ALC and more)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Emergency Department Visits (High, Low Urgency EDV, MHA EDV)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Prevention (Cancer Screening)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Primary Care Workforce Profiles (Census of Family Physicians Providing Comprehensive Primary Care)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Custom Geography Functionality &amp; Interactive Maps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Additional Workshops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mtClean="0"/>
              <a:t>Sign-up to our </a:t>
            </a:r>
            <a:r>
              <a:rPr lang="en-US" smtClean="0"/>
              <a:t>Subscriber’s </a:t>
            </a:r>
            <a:r>
              <a:rPr lang="en-US" dirty="0"/>
              <a:t>L</a:t>
            </a:r>
            <a:r>
              <a:rPr lang="en-US" smtClean="0"/>
              <a:t>ist</a:t>
            </a:r>
            <a:r>
              <a:rPr lang="en-US" dirty="0" smtClean="0"/>
              <a:t>! 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DB662-26E6-4E4F-81D0-2C5D5E459065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1" y="533400"/>
            <a:ext cx="8497529" cy="381000"/>
          </a:xfrm>
          <a:prstGeom prst="rect">
            <a:avLst/>
          </a:prstGeom>
        </p:spPr>
        <p:txBody>
          <a:bodyPr vert="horz" wrap="square" lIns="90000" tIns="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000" smtClean="0"/>
              <a:t>What’s Next?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310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DB662-26E6-4E4F-81D0-2C5D5E459065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tynanma\AppData\Local\Microsoft\Windows\Temporary Internet Files\Content.IE5\2DMEMX7O\preview_question_and_answer_si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113121"/>
            <a:ext cx="635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90831" y="533400"/>
            <a:ext cx="8497529" cy="381000"/>
          </a:xfrm>
        </p:spPr>
        <p:txBody>
          <a:bodyPr wrap="square" tIns="0" bIns="91440" numCol="1" anchorCtr="0" compatLnSpc="1">
            <a:prstTxWarp prst="textNoShape">
              <a:avLst/>
            </a:prstTxWarp>
          </a:bodyPr>
          <a:lstStyle/>
          <a:p>
            <a:r>
              <a:rPr lang="en-US" altLang="en-US" sz="3000" dirty="0"/>
              <a:t>Thanks for Listening!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764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Placeholder 1">
            <a:extLst>
              <a:ext uri="{FF2B5EF4-FFF2-40B4-BE49-F238E27FC236}">
                <a16:creationId xmlns:a16="http://schemas.microsoft.com/office/drawing/2014/main" id="{998D32B5-F50D-8443-AAC0-E7AC090CA66F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65760" y="1186559"/>
            <a:ext cx="8249322" cy="502278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b="0" dirty="0"/>
              <a:t>Welcome by Ontario Health Central Region Team 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b="0" dirty="0"/>
              <a:t>Introductions – OH Central &amp; OCHPP Teams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b="0" dirty="0"/>
              <a:t>Outline of Today’s Presentation 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C71642E5-B782-F24E-BA39-4941795588C0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63AFA5-55CB-4041-927C-DBC508D4C8E7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1" y="533400"/>
            <a:ext cx="8497529" cy="381000"/>
          </a:xfrm>
          <a:prstGeom prst="rect">
            <a:avLst/>
          </a:prstGeom>
        </p:spPr>
        <p:txBody>
          <a:bodyPr vert="horz" wrap="square" lIns="90000" tIns="0" rIns="91440" bIns="468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3000" dirty="0"/>
              <a:t>Welcome and Introductions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0429C-593E-3E40-BF5A-5319C3502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1164243"/>
            <a:ext cx="8265056" cy="4872663"/>
          </a:xfrm>
        </p:spPr>
        <p:txBody>
          <a:bodyPr/>
          <a:lstStyle/>
          <a:p>
            <a:pPr defTabSz="606425" fontAlgn="auto">
              <a:spcAft>
                <a:spcPts val="0"/>
              </a:spcAft>
              <a:defRPr/>
            </a:pPr>
            <a:r>
              <a:rPr lang="en-US" dirty="0"/>
              <a:t>Rick Glazier			– Family Physician/Research Scientist – PI</a:t>
            </a:r>
          </a:p>
          <a:p>
            <a:pPr defTabSz="606425" fontAlgn="auto">
              <a:spcAft>
                <a:spcPts val="0"/>
              </a:spcAft>
              <a:defRPr/>
            </a:pPr>
            <a:r>
              <a:rPr lang="en-US" dirty="0"/>
              <a:t>Mohammad Agha		– Epidemiologist/Data Analyst</a:t>
            </a:r>
          </a:p>
          <a:p>
            <a:pPr defTabSz="606425" fontAlgn="auto">
              <a:spcAft>
                <a:spcPts val="0"/>
              </a:spcAft>
              <a:defRPr/>
            </a:pPr>
            <a:r>
              <a:rPr lang="en-US" dirty="0"/>
              <a:t>Peter </a:t>
            </a:r>
            <a:r>
              <a:rPr lang="en-US" dirty="0" err="1"/>
              <a:t>Gozdyra</a:t>
            </a:r>
            <a:r>
              <a:rPr lang="en-US" dirty="0"/>
              <a:t> 		– Medical Geographer</a:t>
            </a:r>
          </a:p>
          <a:p>
            <a:pPr defTabSz="606425" fontAlgn="auto">
              <a:spcAft>
                <a:spcPts val="0"/>
              </a:spcAft>
              <a:defRPr/>
            </a:pPr>
            <a:r>
              <a:rPr lang="en-US" dirty="0"/>
              <a:t>Gary Moloney 		– GIS Specialist</a:t>
            </a:r>
          </a:p>
          <a:p>
            <a:pPr defTabSz="606425" fontAlgn="auto">
              <a:spcAft>
                <a:spcPts val="0"/>
              </a:spcAft>
              <a:defRPr/>
            </a:pPr>
            <a:r>
              <a:rPr lang="en-US" dirty="0"/>
              <a:t>Sher Khan			– Web Developer</a:t>
            </a:r>
          </a:p>
          <a:p>
            <a:pPr defTabSz="606425" fontAlgn="auto">
              <a:spcAft>
                <a:spcPts val="0"/>
              </a:spcAft>
              <a:defRPr/>
            </a:pPr>
            <a:r>
              <a:rPr lang="en-US" dirty="0"/>
              <a:t>Leah Czukar			– Data Analyst/GIS</a:t>
            </a:r>
          </a:p>
          <a:p>
            <a:pPr defTabSz="606425" fontAlgn="auto">
              <a:spcAft>
                <a:spcPts val="0"/>
              </a:spcAft>
              <a:defRPr/>
            </a:pPr>
            <a:r>
              <a:rPr lang="en-US" dirty="0"/>
              <a:t>Anne-Marie Tynan 		– Research Program Manager</a:t>
            </a:r>
          </a:p>
          <a:p>
            <a:pPr defTabSz="538163" fontAlgn="auto">
              <a:spcAft>
                <a:spcPts val="0"/>
              </a:spcAft>
              <a:defRPr/>
            </a:pPr>
            <a:r>
              <a:rPr lang="en-US" dirty="0"/>
              <a:t>Other Research Collaborators at MAP &amp; Unity Healthy Toronto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DB662-26E6-4E4F-81D0-2C5D5E459065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1" y="533400"/>
            <a:ext cx="8497529" cy="381000"/>
          </a:xfrm>
          <a:prstGeom prst="rect">
            <a:avLst/>
          </a:prstGeom>
        </p:spPr>
        <p:txBody>
          <a:bodyPr vert="horz" wrap="square" lIns="90000" tIns="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000" dirty="0"/>
              <a:t>The OCHPP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Placeholder 1">
            <a:extLst>
              <a:ext uri="{FF2B5EF4-FFF2-40B4-BE49-F238E27FC236}">
                <a16:creationId xmlns:a16="http://schemas.microsoft.com/office/drawing/2014/main" id="{998D32B5-F50D-8443-AAC0-E7AC090CA66F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65760" y="1186559"/>
            <a:ext cx="8249322" cy="502278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b="0" dirty="0"/>
              <a:t>What is the OCHPP? 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b="0" dirty="0"/>
              <a:t>Who are our partners and what are their roles?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b="0" dirty="0"/>
              <a:t>What do we do? Where do we get our data?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b="0" dirty="0"/>
              <a:t>How do we link “where you live” to your “health” data? – Geography 101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b="0" dirty="0"/>
              <a:t>Overview of the website: Ontario Health Central Region Data &amp; Maps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C71642E5-B782-F24E-BA39-4941795588C0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63AFA5-55CB-4041-927C-DBC508D4C8E7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1" y="533400"/>
            <a:ext cx="8497529" cy="381000"/>
          </a:xfrm>
          <a:prstGeom prst="rect">
            <a:avLst/>
          </a:prstGeom>
        </p:spPr>
        <p:txBody>
          <a:bodyPr vert="horz" wrap="square" lIns="90000" tIns="0" rIns="91440" bIns="468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3000" dirty="0"/>
              <a:t>Outline of Today’s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56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0429C-593E-3E40-BF5A-5319C3502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1614196"/>
            <a:ext cx="7985125" cy="3143215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800" i="1" dirty="0"/>
              <a:t>The Ontario Community Health Profiles Partnership (OCHPP) makes high-quality, area-specific, health-related data available to everyone.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800" i="1" dirty="0"/>
              <a:t>We do this through our open-access website and free health maps as well as partnerships with health-care and social-service organizations.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2800" b="1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DB662-26E6-4E4F-81D0-2C5D5E459065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1" y="533400"/>
            <a:ext cx="8497529" cy="381000"/>
          </a:xfrm>
          <a:prstGeom prst="rect">
            <a:avLst/>
          </a:prstGeom>
        </p:spPr>
        <p:txBody>
          <a:bodyPr vert="horz" wrap="square" lIns="90000" tIns="0" rIns="91440" bIns="468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3000" dirty="0"/>
              <a:t>What is the OCHPP + Goal of OCHPP</a:t>
            </a:r>
          </a:p>
        </p:txBody>
      </p:sp>
    </p:spTree>
    <p:extLst>
      <p:ext uri="{BB962C8B-B14F-4D97-AF65-F5344CB8AC3E}">
        <p14:creationId xmlns:p14="http://schemas.microsoft.com/office/powerpoint/2010/main" val="38436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0429C-593E-3E40-BF5A-5319C3502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1319645"/>
            <a:ext cx="8092440" cy="419792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Established in 1998 by Toronto Public Health, St. Michael’s Hospital, Community Health Agencies, City of Toronto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Other partners joined over time such as Ontario Health Central Region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Need for health data at local level among a variety of users and for a variety of topics in one place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Equity lens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Fun Fact: OCHPP is celebrating its 25th Anniversary Celebration in November 2023!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DB662-26E6-4E4F-81D0-2C5D5E459065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1" y="533400"/>
            <a:ext cx="8497529" cy="381000"/>
          </a:xfrm>
          <a:prstGeom prst="rect">
            <a:avLst/>
          </a:prstGeom>
        </p:spPr>
        <p:txBody>
          <a:bodyPr vert="horz" wrap="square" lIns="90000" tIns="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000" dirty="0"/>
              <a:t>The OCHPP Project … Background </a:t>
            </a:r>
          </a:p>
        </p:txBody>
      </p:sp>
    </p:spTree>
    <p:extLst>
      <p:ext uri="{BB962C8B-B14F-4D97-AF65-F5344CB8AC3E}">
        <p14:creationId xmlns:p14="http://schemas.microsoft.com/office/powerpoint/2010/main" val="496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0429C-593E-3E40-BF5A-5319C3502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1444335"/>
            <a:ext cx="7985125" cy="437457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Public website established in 2005 to post data and allow free access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Average number of monthly visits: 1800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Total # of partners &amp; collaborators: 16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Total # of students over the years: 20+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Total # of special requests: 5+ each year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Fun fact: dozens of maps created every year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DB662-26E6-4E4F-81D0-2C5D5E459065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1" y="533400"/>
            <a:ext cx="8497529" cy="381000"/>
          </a:xfrm>
          <a:prstGeom prst="rect">
            <a:avLst/>
          </a:prstGeom>
        </p:spPr>
        <p:txBody>
          <a:bodyPr vert="horz" wrap="square" lIns="90000" tIns="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000" dirty="0"/>
              <a:t>The OCHPP Project … Background</a:t>
            </a:r>
          </a:p>
        </p:txBody>
      </p:sp>
    </p:spTree>
    <p:extLst>
      <p:ext uri="{BB962C8B-B14F-4D97-AF65-F5344CB8AC3E}">
        <p14:creationId xmlns:p14="http://schemas.microsoft.com/office/powerpoint/2010/main" val="36803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0429C-593E-3E40-BF5A-5319C3502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914400"/>
            <a:ext cx="8352213" cy="5410200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800" b="1" dirty="0"/>
              <a:t>Partners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Ontario Health Toronto Region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Ontario Health Central Region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ICES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St. Michael’s Hospital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Toronto Public Health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City of Toronto – Wellbeing Toronto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Access Alliance Community Health Centre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Wellesley Institute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Health Commons Solutions Lab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/>
              <a:t>ConnexOntario</a:t>
            </a:r>
            <a:endParaRPr lang="en-US" sz="1800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Ottawa </a:t>
            </a:r>
            <a:r>
              <a:rPr lang="en-US" sz="1800" dirty="0" err="1"/>
              <a:t>Neighbourhood</a:t>
            </a:r>
            <a:r>
              <a:rPr lang="en-US" sz="1800" dirty="0"/>
              <a:t> Study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Region of Peel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/>
              <a:t>Collaborators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University of Toronto – Faculty of Medicine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Toronto &amp; Region Conservation Authority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Inspire-PHC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Canadian Health Workforce Network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DB662-26E6-4E4F-81D0-2C5D5E459065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31" y="533400"/>
            <a:ext cx="8497529" cy="381000"/>
          </a:xfrm>
          <a:prstGeom prst="rect">
            <a:avLst/>
          </a:prstGeom>
        </p:spPr>
        <p:txBody>
          <a:bodyPr vert="horz" wrap="square" lIns="90000" tIns="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000" dirty="0"/>
              <a:t>OCHPP Partners &amp; Collaborators</a:t>
            </a:r>
          </a:p>
        </p:txBody>
      </p:sp>
    </p:spTree>
    <p:extLst>
      <p:ext uri="{BB962C8B-B14F-4D97-AF65-F5344CB8AC3E}">
        <p14:creationId xmlns:p14="http://schemas.microsoft.com/office/powerpoint/2010/main" val="13009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5D5BC3A-ED82-974D-9326-DBDF01B5E5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DB662-26E6-4E4F-81D0-2C5D5E459065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chemeClr val="accent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6956293"/>
              </p:ext>
            </p:extLst>
          </p:nvPr>
        </p:nvGraphicFramePr>
        <p:xfrm>
          <a:off x="472440" y="1520824"/>
          <a:ext cx="8122919" cy="480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81220050"/>
              </p:ext>
            </p:extLst>
          </p:nvPr>
        </p:nvGraphicFramePr>
        <p:xfrm>
          <a:off x="641169" y="1152299"/>
          <a:ext cx="7861663" cy="455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F01C5DE-CE7E-0545-B3EE-DFCC6E17B0A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90831" y="533400"/>
            <a:ext cx="8497529" cy="381000"/>
          </a:xfrm>
        </p:spPr>
        <p:txBody>
          <a:bodyPr wrap="square" tIns="0" bIns="4680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altLang="en-US" sz="3000" dirty="0"/>
              <a:t>Partners - Roles</a:t>
            </a:r>
          </a:p>
        </p:txBody>
      </p:sp>
    </p:spTree>
    <p:extLst>
      <p:ext uri="{BB962C8B-B14F-4D97-AF65-F5344CB8AC3E}">
        <p14:creationId xmlns:p14="http://schemas.microsoft.com/office/powerpoint/2010/main" val="2579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Powerpoint MasterTemplate">
  <a:themeElements>
    <a:clrScheme name="MAP (Centre for Urban Health Solutions)">
      <a:dk1>
        <a:srgbClr val="535659"/>
      </a:dk1>
      <a:lt1>
        <a:srgbClr val="FFFFFF"/>
      </a:lt1>
      <a:dk2>
        <a:srgbClr val="EBEBEC"/>
      </a:dk2>
      <a:lt2>
        <a:srgbClr val="F0EBDF"/>
      </a:lt2>
      <a:accent1>
        <a:srgbClr val="A7D500"/>
      </a:accent1>
      <a:accent2>
        <a:srgbClr val="2B4E17"/>
      </a:accent2>
      <a:accent3>
        <a:srgbClr val="FFFFFF"/>
      </a:accent3>
      <a:accent4>
        <a:srgbClr val="EBEBEC"/>
      </a:accent4>
      <a:accent5>
        <a:srgbClr val="535659"/>
      </a:accent5>
      <a:accent6>
        <a:srgbClr val="F0EBDF"/>
      </a:accent6>
      <a:hlink>
        <a:srgbClr val="A7D500"/>
      </a:hlink>
      <a:folHlink>
        <a:srgbClr val="A7D5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9601CA3-DD21-9E4A-B7ED-F713DC05BA96}" vid="{74476006-08D5-B64F-9114-33661E1E0441}"/>
    </a:ext>
  </a:extLst>
</a:theme>
</file>

<file path=ppt/theme/theme2.xml><?xml version="1.0" encoding="utf-8"?>
<a:theme xmlns:a="http://schemas.openxmlformats.org/drawingml/2006/main" name="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P_General_Template" id="{FF5E4743-1F1D-E846-B8E1-DFD77002AECF}" vid="{1D7A21A3-CFD6-4E4C-B530-C60CF1D2A8BA}"/>
    </a:ext>
  </a:extLst>
</a:theme>
</file>

<file path=ppt/theme/theme3.xml><?xml version="1.0" encoding="utf-8"?>
<a:theme xmlns:a="http://schemas.openxmlformats.org/drawingml/2006/main" name="1_MAP Powerpoint MasterTemplate">
  <a:themeElements>
    <a:clrScheme name="MAP (Centre for Urban Health Solutions)">
      <a:dk1>
        <a:srgbClr val="535659"/>
      </a:dk1>
      <a:lt1>
        <a:srgbClr val="FFFFFF"/>
      </a:lt1>
      <a:dk2>
        <a:srgbClr val="EBEBEC"/>
      </a:dk2>
      <a:lt2>
        <a:srgbClr val="F0EBDF"/>
      </a:lt2>
      <a:accent1>
        <a:srgbClr val="A7D500"/>
      </a:accent1>
      <a:accent2>
        <a:srgbClr val="2B4E17"/>
      </a:accent2>
      <a:accent3>
        <a:srgbClr val="FFFFFF"/>
      </a:accent3>
      <a:accent4>
        <a:srgbClr val="EBEBEC"/>
      </a:accent4>
      <a:accent5>
        <a:srgbClr val="535659"/>
      </a:accent5>
      <a:accent6>
        <a:srgbClr val="F0EBDF"/>
      </a:accent6>
      <a:hlink>
        <a:srgbClr val="A7D500"/>
      </a:hlink>
      <a:folHlink>
        <a:srgbClr val="A7D5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9601CA3-DD21-9E4A-B7ED-F713DC05BA96}" vid="{74476006-08D5-B64F-9114-33661E1E04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0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1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2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3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4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5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6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7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8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9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0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1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2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3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4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5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6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7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8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9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0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1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2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3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4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5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6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7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8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9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4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40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5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6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7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8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9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MAP Powerpoint MasterTemplate</Template>
  <TotalTime>2176</TotalTime>
  <Words>816</Words>
  <Application>Microsoft Office PowerPoint</Application>
  <PresentationFormat>On-screen Show (4:3)</PresentationFormat>
  <Paragraphs>150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MAP Powerpoint MasterTemplate</vt:lpstr>
      <vt:lpstr>Content Pages</vt:lpstr>
      <vt:lpstr>1_MAP Powerpoint MasterTemplate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Michael's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Anne-Marie Tynan</dc:creator>
  <cp:lastModifiedBy>Anne-Marie Tynan</cp:lastModifiedBy>
  <cp:revision>172</cp:revision>
  <cp:lastPrinted>2019-11-14T16:51:33Z</cp:lastPrinted>
  <dcterms:created xsi:type="dcterms:W3CDTF">2019-10-31T18:42:22Z</dcterms:created>
  <dcterms:modified xsi:type="dcterms:W3CDTF">2023-10-18T19:27:41Z</dcterms:modified>
</cp:coreProperties>
</file>